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2" r:id="rId7"/>
    <p:sldMasterId id="2147483735" r:id="rId8"/>
  </p:sldMasterIdLst>
  <p:notesMasterIdLst>
    <p:notesMasterId r:id="rId21"/>
  </p:notesMasterIdLst>
  <p:sldIdLst>
    <p:sldId id="344" r:id="rId9"/>
    <p:sldId id="343" r:id="rId10"/>
    <p:sldId id="314" r:id="rId11"/>
    <p:sldId id="256" r:id="rId12"/>
    <p:sldId id="317" r:id="rId13"/>
    <p:sldId id="346" r:id="rId14"/>
    <p:sldId id="288" r:id="rId15"/>
    <p:sldId id="261" r:id="rId16"/>
    <p:sldId id="271" r:id="rId17"/>
    <p:sldId id="347" r:id="rId18"/>
    <p:sldId id="287" r:id="rId19"/>
    <p:sldId id="3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2F5DC-89DC-46C4-846E-06A7E285CDA9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FB6D3-A378-45DB-930C-580EA64DD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18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31E4CDBE-26C9-40E4-A5A4-93B36FF5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B0F26-2F9B-4BB7-89CB-59C793D0888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8D06E36-7E14-458A-A51D-64305C7B26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B1A1CB28-A431-4CE2-B51A-90CA49299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-Tập đọc nhạc 	</a:t>
            </a:r>
            <a:r>
              <a:rPr lang="en-US" altLang="en-US" i="1"/>
              <a:t>(kích vào các ô tương ứng)</a:t>
            </a: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DEB528-38FA-4590-8D73-3A6D4CDF6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8289C19-E5EB-4404-B38B-7229966D1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3E97CEF-6755-4EEC-A1C4-9A15EC4A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695C076-421C-495F-B5E7-B4678CEA4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6B82959-4782-47FE-8B1A-2B2D66D8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75F240D-BEE5-4469-9036-844125306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AB1F580-EEA8-499E-AC55-16E2F0C96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9487ED-3550-4EBE-B37C-F144CBBA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1D8554-B518-47AF-ABF6-8DA7E8F0A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CAA8E0-D9AA-49AA-9914-87769277D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86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57213BA-6513-4E40-8D62-3B7D4FE616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8E56CAF-D220-4638-AE5C-9B7D4700B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A7F2F1-E5C5-48D0-A3A1-BAB27C51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46BE42-BE89-4DC2-8AFB-6BFFF0DC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30CD2E8-EFB7-4819-B229-67EFC8CE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97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6C388-CE0D-4527-A78B-3C0937E3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A12A7-DB63-4C6E-A094-061F167CB7B8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1A6A7-FF83-4C57-87BD-1C558B98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BE576-FB56-422A-8E65-DEA52D617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0B275-C362-4FB3-B4DC-A0DE4EC5A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4474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F2E80-9347-4379-BD72-55C29643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78EE9-6AF9-4612-B7A2-6D784CB214A1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86AF0-75D4-4625-9F8F-459399D90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C629-2164-4837-939D-2201ED95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EBA35-E780-4988-BEC9-170BCF199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2451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0DE7F-B0E1-43F8-A8E0-97B7A22B1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FE73-CBDC-4BE3-953C-56AD7B89CCD7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0BA74-EBBA-4061-9B2E-A58C2B7DB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F17A8-83CB-463F-9D94-2909412E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0E00B-E413-417F-B7D5-799B1ADF7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6765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D7EB12-B45E-49A0-857F-68A38861A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726-76CE-4402-9BA5-DE2E587260D1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ADEBD5-7FAC-4C84-9EA7-B3505A9A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831148-CC91-4167-8A9C-A9164CFB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3DE83-5FB7-44E0-A331-F5D863326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539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498103-3AF6-46C6-9A3C-EFC71725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5433C-1EC8-4C66-A4B4-341F85FF52B9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D76D923-EE94-4904-9469-AFF7A90D6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672A33-0871-46F1-B94E-A9AE99B8D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9447F-787A-4135-9648-73155DB61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8323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96EE70-8699-4589-94BF-CBA820D8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A3AE9-BCFA-4C77-B153-25E6369FD18B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BCE729F-8360-44F4-A225-101C2D9F0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A896B6-89AB-4C56-A655-6286AA2DA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62D7D-F9CE-48AA-8F89-EBB3833818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500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D2BB48-F54B-4EA2-87B5-CA9E66D7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C944F-2017-4774-8363-81A9253A7D5B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6CF659-EF6F-4341-8925-00FC13D87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C7F4EE-8530-424F-AA5B-537234368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5CA83-E04D-4F37-ABBF-C0203A4D0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61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4093E9-A764-4F2F-9103-3F1566363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80F62-9C5D-4CF1-998B-2400C5BA3FD8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9E755B-0A24-4506-821F-8FABC14DF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D37CD5-60E5-4CA1-B744-9BAE73F96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0125-620B-4FEF-BE0C-3DD74CED4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44836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B7827B-7256-48F1-9335-293269108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2AE2BE2-0CCF-4061-9472-DA444AD4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FB102C1-0556-489B-BE83-D0355725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F760D3-EB9A-4C07-B840-32E1D869C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432368-5025-4ECC-8087-998836EDB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1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32024B-BC8A-40EF-8694-D3B7DC4F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9916-5723-4609-89D7-B8BFB751A2F1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0AD81C-BDBF-401C-A420-66A1D0F90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384F80-CC57-422B-BA86-14BC6EFF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A9DC-360B-4190-B7BB-9200CA949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8281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8B8A7-C481-4645-A164-1F4A6E5A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CE977-1722-4861-9E85-E25C4297F56D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4DEB7-BCAA-424C-953C-753BC8D96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7939EB-F694-4FAD-8B71-A9597F76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5A947-B9E2-483D-9888-DF8D09306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391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D74DF-1819-48E6-8436-010D5E4D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C2EFD-EA86-40C8-A86D-DD234EED8166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821C3-BEA8-4F7A-8AB7-2A84ED8DB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E6D75-E26C-4A28-815C-97126B6E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2448-885D-46F9-B707-7BEAAE7F3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296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17710C-B3ED-45E7-A375-EE0B6D374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5BA593-4ED0-4753-B80E-8623ED6C44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ACB58B-0C9C-4EAB-ADD5-D6CF3DF70F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6CF13-A36C-4D34-A614-A1EEE43BD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683375"/>
      </p:ext>
    </p:extLst>
  </p:cSld>
  <p:clrMapOvr>
    <a:masterClrMapping/>
  </p:clrMapOvr>
  <p:transition spd="med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94C4F3-BD5F-4BCE-8E6C-E31258A19C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1E4EC7-AB90-431E-8331-E04141C6F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A7F52D-3D08-4B75-BD7E-AB54E1B63A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7A467-3165-4D19-A883-3F018D1C2F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214496"/>
      </p:ext>
    </p:extLst>
  </p:cSld>
  <p:clrMapOvr>
    <a:masterClrMapping/>
  </p:clrMapOvr>
  <p:transition spd="med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ACFE29-98D1-4B10-ABDE-C9B8B0B1AF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72B38C-5B66-475F-9FAD-915567064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9656F5-71B1-4CF6-BB75-BB856A5220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6888-DFBC-4F45-9E7E-20546A85C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888752"/>
      </p:ext>
    </p:extLst>
  </p:cSld>
  <p:clrMapOvr>
    <a:masterClrMapping/>
  </p:clrMapOvr>
  <p:transition spd="med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61CA78-57FD-4133-97B7-C55DF072A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D943DA-E463-4D5F-8394-9D8CE1462A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10276A-F043-48EE-8149-0E270334D4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BEEEB-A542-4D35-91B5-C6ECCD5FF9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219379"/>
      </p:ext>
    </p:extLst>
  </p:cSld>
  <p:clrMapOvr>
    <a:masterClrMapping/>
  </p:clrMapOvr>
  <p:transition spd="med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60317E-F291-4B98-AB3F-58AF0752F6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AB160B-ED40-4EFA-8614-EA91DDC492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93C5A2-2425-48B9-A6AF-003356060E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F083E-4FD2-4796-8393-98BD1B9FCB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650806"/>
      </p:ext>
    </p:extLst>
  </p:cSld>
  <p:clrMapOvr>
    <a:masterClrMapping/>
  </p:clrMapOvr>
  <p:transition spd="med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0FC08B-01CF-43A9-9167-41A1F94C57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A92F42A-BF68-41A4-B325-4F9F65482F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44F784B-3DA2-498D-94BD-98105CAFE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071EE-10D6-451B-B3BB-35B176D7A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913228"/>
      </p:ext>
    </p:extLst>
  </p:cSld>
  <p:clrMapOvr>
    <a:masterClrMapping/>
  </p:clrMapOvr>
  <p:transition spd="med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2EF21EC-065E-461D-B5BC-A327ECAFE7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ED7B5DC-8970-49D9-8C0B-884A788C20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7AAE119-0FB3-448F-B0B6-E8138728E1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BAE9-D663-44E5-A5CB-AFB162CDF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3712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F882D3-AC4E-41F6-9A77-4A0902046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D375B7B-26E9-4E3D-9F9D-AF050CDD2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9F8FA67-0933-43C2-86E9-3AA8F726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E86203-A802-43B9-814A-2AC1EF20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E665B8-796F-4E73-A39A-87E37046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77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758FFC-1095-4B23-A7B8-ADAA65BB5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3FC6DB-EF8F-45BC-A42B-CCA57B88B3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601540-EBE6-436A-B2FA-629D30203C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EFA3E-820A-4831-B2EC-FF82AA1B5B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576024"/>
      </p:ext>
    </p:extLst>
  </p:cSld>
  <p:clrMapOvr>
    <a:masterClrMapping/>
  </p:clrMapOvr>
  <p:transition spd="med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5D21B0-2659-45D2-93C0-0014E7DEF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C47DF8-5663-4B20-B28A-70CB21D3C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D58C-A508-4466-9F7B-C6CD1EB378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FF225-7C5B-4AD9-B6C2-C65D8027D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257716"/>
      </p:ext>
    </p:extLst>
  </p:cSld>
  <p:clrMapOvr>
    <a:masterClrMapping/>
  </p:clrMapOvr>
  <p:transition spd="med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08228C-B6CF-4B8A-9B73-D5A3D2ACCB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F13FD8-95DA-4D94-BFCB-12474249A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CE1A89-6BCF-4EEA-BF30-15DF40A871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F982E-7005-4647-95AD-85FA6B98B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266681"/>
      </p:ext>
    </p:extLst>
  </p:cSld>
  <p:clrMapOvr>
    <a:masterClrMapping/>
  </p:clrMapOvr>
  <p:transition spd="med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91991C-B2FB-4DD2-9424-8D9EDE869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BAD3B3-1C1E-4B7F-B299-E478469D1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CF77A2-D30B-494B-BE13-BF5BCCAB5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43969-13B3-4B41-8193-A5D97B672F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914848"/>
      </p:ext>
    </p:extLst>
  </p:cSld>
  <p:clrMapOvr>
    <a:masterClrMapping/>
  </p:clrMapOvr>
  <p:transition spd="med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E943E7-F264-4479-BEE9-E6BE6A16D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CC3DE6-14B6-47F2-8981-88A4EE9E0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36140B-0BCB-4384-B5B7-CCC8CDAE9A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C986E-AC23-420A-AAF8-50AD4E4C30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4754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68C8B4-3DE5-46C7-A0B3-69A53CE282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F9B577-7BA2-4A75-9C10-4B525BA92E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9CE7F4-6EEB-4455-9455-FC4858D8A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9F566-29F9-4421-A1BA-4B7E566A0D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1085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C515A2-E1C7-43E3-98B8-12AA7BDDE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4D91B-7A89-4A3E-BF84-891710604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812B58-3AD2-4917-9080-8D4F2D7E47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524B5-C792-407E-A925-2B5583D03C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752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E6F94E-C7EE-4EF7-B330-2B3C39365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43C83A-D4ED-45DF-ABE3-E250405A9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92624D-B117-4ACF-BF1B-9C26A7D40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EAD10-2837-4CCF-8E07-88D29227B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99821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6BD967A-E60D-4A12-97E5-F28E3E9CF0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70B5FE3-7FC1-4EEC-9D3F-FB9BFA25BF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8B3C709-FD76-4EF7-9D08-4D58982AF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A70E-00DF-4C4C-B733-AC1E83ACEB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026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40E4A6-B70C-4971-AEB1-489A6078DC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B0EAD3-0EF8-4484-A8B7-AF7B6E4511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B88DE39-2AD9-438B-8BCA-A30DDBCDCC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23FFB-F6B0-42D7-9BBD-756BB6B42D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185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9AE2FB-D83A-4714-981A-6C17BF068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1681981-0253-467E-B30B-1AB3AF7DA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0933532-2BB8-4265-BD22-8786A0762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BA1225A-052C-4889-9A49-0B8F5C40A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2BB329-8A09-4555-9413-E08DC1451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FA063FF-8A61-45FF-B416-E434C6D3B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6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EC86F40-7D9D-4170-AE2E-D1EAF097C0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4BB7D0-06C7-4E38-98EB-093DB99B29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5329E2C-90C9-4AEB-A769-AAA27DF9B6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60CAD-0D33-4F6A-A29A-67B6D2C003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913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A25749-26F5-41E1-BEBD-4929182FC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6CBE5D-6065-41E6-A1E9-F5993A29F7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F06787-B0BC-45EF-8901-69A98746D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54B1-C739-4B46-92EF-C04AC9B75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4745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D1DB1-8D81-4DA9-B6F1-D6B08F8FC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083A16-CE15-4B4E-B2D0-9075EF72A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13ED05-F0FD-461E-9E40-038B733C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179C2-5BC4-4BAF-BB4E-1B05695DA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477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557023-297E-465A-A6B9-B7DCA0F138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E282C2-C40E-4BD5-A15C-B256D5E5FE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67FCA3-07DC-4734-AF93-4D5B98AD4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74A00-79EB-4325-859F-A7642F222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955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0213E3-5463-43BC-88C9-468A82483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CC7849-A0FA-4B48-9935-AC3317D9AF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354E2-30D1-4ED4-8A6A-6D617C813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F104F-CEDA-4C60-A718-130486C8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513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5047D4-34CD-43F7-998A-2322405E2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4DD3E-CF29-4717-90BE-71BCFD564A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C3DBC1-11DA-4D41-9C5B-F8AECC78C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D6B6B-55E4-402A-813D-8CEBB673D6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58890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B49DF-F1F2-44D4-860C-1504B46175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91A2F2-7B6E-4580-BA0A-6601C09447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18D57-0066-4806-BEF9-2937E54C0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7541CC-BC65-429D-9457-DDB01BD7E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930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F453FE-DEA6-42C3-8289-5C6F13DFA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CFB458-712E-491B-9B30-E0EB5E45C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AC2D8A-F734-4CC0-9784-C99544425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45063-8055-4E04-A382-5394906B31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32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7DABA8-F15E-4441-85EE-D0CAD8AE9E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B5DCBB-CB21-4D20-B5B7-DF0439FD1F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E0167-AC01-43D7-A119-AAB7AD7C5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506F07-4F2A-4F9C-964D-A1B994F7F7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5127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271A9-05C1-4AA1-B15B-4DA67B8E18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4FF90F-479B-4682-B508-325B95C240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98BAF-8CD0-44E1-9FA7-02FCA4B52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0AFA3-BDDD-44A1-9A31-33634844C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354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C15307-1750-40ED-A56E-9EEAD07C3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05732C-47EF-432A-8F20-970CD8DCD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627E3C4-39CE-498A-B6E5-EB72C8E6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26FBE1DE-D28C-4455-947C-846386C64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AF56C11-571B-421B-B7EA-334BF1EABD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D30E768-2FA7-45C8-BE0F-5796D1CA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406C885-BAC4-4C92-B76D-2126007CE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624A55-F2CE-4FCC-8101-B2624785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403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452045B-9326-4668-B426-8A04CC63E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0CE90D4-AB82-4FCE-8CE7-7575FF7B7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95AC0B7-0B7C-45A8-8089-BF9175ED6D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17E954-8F1D-4AEA-8F97-C2C89D31AE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619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C5E02D-3F05-4A50-B3BC-FB2F926D0A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5E05662-5D5E-4187-A61D-4E32453DA0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1A271DE-470E-43B1-8312-3BE0CB1662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CC7578-2FC2-4F6A-AB2C-E8E05E2A2C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449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6C72B96-8015-467C-8EC6-4B472BC78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5587AB3-9DC5-4CA3-B2E1-EE751DBBD7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74471D-E700-4D80-9C7C-EE0C5ED0A3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1737E-2005-454C-9F78-49E9A0034E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9197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FE8E7F-E9DC-456B-BA74-6204D69C0E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2E0B46-1B69-42CD-A5A0-50D57B599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BA178B-3749-474F-B6C6-FC6C8E25D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E6749-1F03-4210-8A69-BC74DF11E9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9877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A1FE01-F44B-49E4-A4AD-92C0ACAC36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CD774C-AEA4-415C-B665-BA903D2A90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631EDF-40D6-4083-9209-A244B12F3D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6BBE9F-317E-4B2B-B1D6-8D6F60363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320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5B6FC-F63C-46AF-908F-B1BDFBA029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FC8E6-6E8F-4229-9181-59CFB6E62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1B302-B8EE-4FAD-B661-7099B22C04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58540-3D77-4C68-8C9D-0937CC623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600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45718F-3B95-496E-B329-C696D609A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6F46AE-A13B-4AF0-94DC-70C578C833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B90FC3-EC06-4EF3-97BA-C458A8F48F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CCA99D-32C5-4CAB-BAB4-84E213E6D1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139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CCBB6-BEAF-4464-974C-DD531C046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22988B4-E326-40F2-B81C-9EBAAE97C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59CE2B-0A9F-41A0-B89D-D2C0FD229F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FA78C-056F-4F69-8EC1-135F46A257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0674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DF9F44-A1AF-4F6C-8FE8-B79193F1A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7FA9A2-882E-487D-AEF7-21AF085560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7F6130-60B0-42D5-B2B8-17ACB0EAFA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83D88-7F59-47CE-8A08-FBDD68A165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7064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1B2653-A774-4CB1-B940-BC8661A24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F1EFCE-5D36-4E9C-97CF-52A8B1CF1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6804894-DFEA-4A05-9197-42A02F350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BE84A-2E2B-457C-B608-557F31B362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16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141499F-BE42-488C-9E43-A29B34C97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F0F1412-64C8-4278-9DDB-E656B7EF1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A3A54A5-8954-48C1-8761-C936B3D6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83BF4D5-BD8D-4F9E-A4A4-3CC0425B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211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64EE38-89F5-4823-9668-7EB2999CEE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E991A3-4AA4-4B2A-85DB-16EA23B672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4452FA-54DD-45D5-ACAB-EFE0450673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75DC2-7CFA-4AF9-8C70-FCBC72E3E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729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5C0A7-0C4D-446D-BC3D-488B52EA87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513BBF-058C-4E16-82EF-4F287F737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176B2-5E05-4C86-9A61-C87D970D91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F5A4D-1B55-47F4-AD71-92EE6B9A2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06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29536D-2FE2-4CBA-A83C-2C6A78631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740898F-DF1E-4AE6-91E8-21A7754953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6DBFD54-E164-4124-94E4-BD994F39DD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A20E5-E03F-4204-B351-6EC530B4DF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9833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EB1ADE-2FCB-4A97-99D7-28C9E6EFB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B52EED0-A6E3-4E8A-A6FE-AAF0AA7816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625EFF-8E15-4F77-B83C-70962A0639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1CA2-614E-44D8-895E-DC1BFEFCF2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6963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A476185-5EFE-41DA-91CD-DC1C1CFEF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126DFF-D9FE-4883-A624-DDF70E7B17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C6398CF-7D0C-4B0E-9F4B-B984563B1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A295-C8A1-4F62-8B25-577D6547DA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27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55FE87-8A0B-4772-99B0-BEBC426D7E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DFA2AD-6D24-48BC-8DB8-22268AC112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91AEA-F5EF-42A6-8FD5-28F8ABB815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64A71-57D6-472B-9822-59E2E8D9B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33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927802-F5B3-4EFC-B1A9-C6BB44283C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0E0E5-BB89-4002-9858-9760AA34C4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489B4-B87F-4741-8F93-3962F80EF6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3DC5EA-B731-4067-81FA-F0817E3694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50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0CDA57-064D-4754-A754-4D8A12FD79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39DDD9-5FE0-4138-92DF-79BBE276B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029E35-BAD1-462F-ADE8-C9A40336B9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14B0B-9386-4679-A4F4-7A0FFD1800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521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3EECA5-FE7C-402B-ACCB-845F1A115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4BAFC5-3C5F-4747-BDFB-5BB401ACD0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830B7-F52B-4478-8D60-DAD6CEE0F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2F0CE-18DB-4053-BE29-1BE8324B3B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68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7F7FC-E8DD-46F6-8953-D47CB6B4D3A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D9B1F08-DC79-4B08-8FE2-8F7E8ECD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518432-567D-4C03-92FF-6DCE8D07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55BBDA2-EDAF-473F-BF27-9DE95962F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44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84628-8782-46AA-B396-CF45CA8B1F4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03286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62EA6-352B-4319-A19C-A1CE31518D7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5807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A8D3B-7EC9-4E48-A495-298303A63E5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452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F76E2-6A2E-472A-93CA-57AEA1021D8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72987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41401-1619-4C7A-B78E-347A6AEE398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5902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AD22-FBD3-4853-AEA7-9BE4454A9AA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3325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F1D44-8B0E-4582-8FA4-3283E18614D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5353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E98B2-D01D-417D-A144-666138A6D6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3707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35920-B4FC-4F5F-B780-05D27CAB4C6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18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4B5A9-104F-4D46-B559-28091244E02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695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18DCD2-EB79-4B13-9C59-F4027C3C1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A0859F-76B6-4336-B2CB-E3E95DDF1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EA483CE-379A-4848-A582-B65CFE683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503475D-9742-4685-B541-C5BFC4304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ADA068-A2E7-4CB8-8FBF-97A895245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1E3C6BF-81A7-4F92-903C-8DA7FDFF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185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505EA-4AD5-4CC4-BB9E-9881881165D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27311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94AABF-C674-44C2-9653-EC49F252A0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F6A57A-429C-4C0A-A217-3B4DB7854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D31259-BB4D-4771-AD17-24887E701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30F-BEFE-47B6-8CB4-1A2BD74D6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33232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EEB1C6-3D1B-4F7A-A279-AD6A21DEA0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992B16-553D-4996-863B-29B847F5BA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9ACA30-2ED3-4F2B-B8A5-4891C46FB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79580-D255-47A2-868C-559A64EBC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9561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61988A-2198-48C4-831C-CEBF0087CA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F293BC-9B55-46BC-AF35-8D1CA5A2E1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278BDA-5B61-4EA1-A012-638DD4F98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90C8F-4DD3-4C8B-AFE9-4A8B4FAE5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43650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12820-0EDB-45D3-9D56-E6BBC3BF95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83E2D-616D-4232-B130-7AAB7D175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E3060-5AD1-4B97-A018-754B12F1F2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C4CD3-0078-44D9-8124-305C6004A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9263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18495F5-D2B0-4D5F-947F-0C7624F78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3C5F3B7-C306-4D31-83ED-028A1E843E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9BA6A9E-B7C8-4F3A-A28D-90383B8992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FA2D0-429D-43B8-B252-A92903080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83577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10BDA5C-85C6-40E0-BDDC-7D623A8982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370A7B-627D-4F09-A4CC-4ABBF18B0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6C675BD-7523-4125-A223-B47DDA3DE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F4414-6FF6-4544-918D-9BEECF82A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3023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F60A2CE-8E54-4998-AE65-7D7F7A4B0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621765-3413-4C57-9469-95EEAAFFB1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687A0E6-E689-46B1-BB01-D7B88FF3A5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D71AE-CBDB-464D-A0F0-84FC9ACD8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5080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3FBD9C-9914-451E-8B14-1263CCB4AA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89CEF6-B749-49DF-9BDD-B0AB209E8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24FB2-CC51-4AD6-BEDA-318032BEF0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02277-6FC4-414B-A560-448306A55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1504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514802-9EE6-47CE-90E5-5579F866AE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06B88-DDF2-4D9A-8C6C-3D2098DEDE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F1591-E7CC-4241-9FE3-ACCECEDDF3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4910F-F7CD-477B-A00E-4C853567D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1471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04F923-BCD5-4728-B927-66E35988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9B6A755-EC3E-4264-85AD-FCBB94905B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53527F9-95C8-422C-B5AF-568399C78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11B60EA-6932-41F6-B9C3-883B30A29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07EB6BE-A4AF-4792-AE9E-D6B1AB60C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4CE7E2-58F5-4A1E-9298-4EE8876B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9266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AB1725-4132-483C-9A5B-6A6516CAB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6D9C81-F440-44E7-9B94-8B7A47FD4A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2395F9-C7FE-4FA2-BA60-0F5D2BF0C6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46A5B-AF36-4F7F-9315-E15923570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98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FE1224-8E13-4FEF-BE5D-1B404E6FA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9E4705-4AE5-441D-A97C-3EEC18DEB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150853-63EF-4465-9CBF-3523C68FAA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9DCFD-937E-4BC5-8559-5D240F8FB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1965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8B56FAB-B48F-4671-8F33-17DC5858C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1818ED-DCC2-46E5-84E1-67532C3F40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CB2BDF7-2B81-4EF2-836C-D6C4CEA5A3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7CCE6-8E50-4B17-8663-FBF592116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1453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DF8E4F8-7C6E-4986-A1D3-47B27602D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2EE7904-13B7-4905-917B-8AAE35594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6D2DAE-A624-4114-A0DA-08204CB41B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7713A-6FD9-4B0F-AE30-D683F926BFBF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8AEF91-1A35-41D5-BDEE-4C7C82E0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754974-6C25-4155-AD6A-0DE2C2AA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1CF93-8451-4E55-9229-343E2EF8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2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E59A934-C082-46CB-817D-81AD6F8E0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A6C4E0D8-C255-4548-8F62-C987673D3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2E398-B5D5-45F4-9833-88A9BD0F7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6802F-84F8-4041-816F-8B2DE8071959}" type="datetimeFigureOut">
              <a:rPr lang="en-US"/>
              <a:pPr>
                <a:defRPr/>
              </a:pPr>
              <a:t>10/11/2021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98738-0820-45A5-9A28-0453326D7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52B2-BF86-443B-86BE-4815B37A0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791DDD-4BC7-4C30-BEC9-AF88B88D1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4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1073679-5AF8-4327-A689-F6D6BE6A0A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A014D51E-EBDA-4418-B5E8-726C875610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8F38FD89-1501-49F2-8600-0FE87F1A933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C4E18446-FE67-4833-BE19-2B2C788A00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E1C2FA6B-C87E-42FD-A60C-8D6BB64E1C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C9185C0-5153-470A-851B-5E232EAF6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83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DC5F059-B288-4DA9-B5F2-10E7E1AEDC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7E37073-2177-43BA-8621-8FF7C82FEA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43D48FF-E6F2-4CE3-A7AC-FF876F6495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94E6C6B-58D1-4661-9BA2-7CEDF3CF98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DCAB526-9FBE-4EC6-9F69-0634194E5B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70E38F3-FC84-49BB-BA89-F8061AC81C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27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00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BA67003-4A28-49DD-A7E1-07831B21D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548AFDF-71A4-434E-9870-D2870450F0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3F26295-3FF6-471D-B7EF-EE78177EC9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3BF9F89-6678-4386-8714-56445E03D0B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72F65E-3164-4738-8FC9-43B5DC8B36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3DA43707-1BB6-49D0-8E6A-EACFC3919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708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638C0-DA4B-471D-9092-B8129CA1F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7F73A90-6BBF-47FE-B746-130AC908B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761583-D15D-4072-8EE9-40611EC5F61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3E3FC8-53D5-4245-984F-93F5E6B0D9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E4F1F75-0324-422D-9E68-EE3D137BA5E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B6BA52F-8EDF-4C48-BD85-333E787D5E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53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6F18EBE-3E56-4FAE-9A99-0657FB999B8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20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8C1DF9C-69AE-4FE0-8AED-F8D84932A0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F913CD12-B5C8-4C96-93B6-06F1B361A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E1210A-1A29-41A2-9AE2-6EAEE5A9F0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F7AEE21-EBA0-4094-BEF8-7584FA0DD5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168BBC9-E57C-4890-A8D7-2CBB23EC37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E72C806-8702-4D49-BD06-2936F9198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file:///F:\GA&#272;T\nhac%20hieu\Slide%20cu&#7889;i.mp3" TargetMode="External"/><Relationship Id="rId1" Type="http://schemas.microsoft.com/office/2007/relationships/media" Target="file:///F:\GA&#272;T\nhac%20hieu\Slide%20cu&#7889;i.mp3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9.xml"/><Relationship Id="rId1" Type="http://schemas.openxmlformats.org/officeDocument/2006/relationships/audio" Target="file:///G:\tieng%20hat%20tieu%20hoc%20Vinh%20Tuy.wma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jpe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">
            <a:extLst>
              <a:ext uri="{FF2B5EF4-FFF2-40B4-BE49-F238E27FC236}">
                <a16:creationId xmlns:a16="http://schemas.microsoft.com/office/drawing/2014/main" id="{3EE1F05F-C97B-409B-9816-E429DCA67B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05313" y="938213"/>
            <a:ext cx="37719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489513E-1B6D-456C-81CF-BCB70CB525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62488" y="1962151"/>
          <a:ext cx="3257550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" r:id="rId4" imgW="4691160" imgH="3524400" progId="">
                  <p:embed/>
                </p:oleObj>
              </mc:Choice>
              <mc:Fallback>
                <p:oleObj name="CorelDRAW" r:id="rId4" imgW="4691160" imgH="352440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489513E-1B6D-456C-81CF-BCB70CB525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1962151"/>
                        <a:ext cx="3257550" cy="30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7" descr="DSTARS-P">
            <a:extLst>
              <a:ext uri="{FF2B5EF4-FFF2-40B4-BE49-F238E27FC236}">
                <a16:creationId xmlns:a16="http://schemas.microsoft.com/office/drawing/2014/main" id="{1EDAD681-66CB-4526-BB1B-920DF1CD9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6" y="3597276"/>
            <a:ext cx="20034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8" descr="DSTARS-P">
            <a:extLst>
              <a:ext uri="{FF2B5EF4-FFF2-40B4-BE49-F238E27FC236}">
                <a16:creationId xmlns:a16="http://schemas.microsoft.com/office/drawing/2014/main" id="{DA280499-2987-4EB4-BF0F-DDF09E255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863" y="4141788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Content Placeholder 2">
            <a:extLst>
              <a:ext uri="{FF2B5EF4-FFF2-40B4-BE49-F238E27FC236}">
                <a16:creationId xmlns:a16="http://schemas.microsoft.com/office/drawing/2014/main" id="{5C8B2FEE-550B-45A4-8625-1C5CF919E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5" y="1231900"/>
            <a:ext cx="61722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PHÚ NHUẬN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NGUYỄN ĐÌNH CHÍNH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841A0E-4D95-4531-B71B-17B54A4D5B8C}"/>
              </a:ext>
            </a:extLst>
          </p:cNvPr>
          <p:cNvSpPr/>
          <p:nvPr/>
        </p:nvSpPr>
        <p:spPr>
          <a:xfrm>
            <a:off x="5395913" y="3870325"/>
            <a:ext cx="4779962" cy="8080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 nhạc 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viên: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 NGỌC ANH NHI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advTm="15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mua xuan 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ùng bước đều - TĐN số 3 - Lớp 4 - Nevis Center">
            <a:hlinkClick r:id="" action="ppaction://media"/>
            <a:extLst>
              <a:ext uri="{FF2B5EF4-FFF2-40B4-BE49-F238E27FC236}">
                <a16:creationId xmlns:a16="http://schemas.microsoft.com/office/drawing/2014/main" id="{A454BAC6-9D82-46E6-8C69-B9821BF48F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6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nền 19">
            <a:extLst>
              <a:ext uri="{FF2B5EF4-FFF2-40B4-BE49-F238E27FC236}">
                <a16:creationId xmlns:a16="http://schemas.microsoft.com/office/drawing/2014/main" id="{EAB73C36-D470-4902-AB5A-1C847075C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6">
            <a:extLst>
              <a:ext uri="{FF2B5EF4-FFF2-40B4-BE49-F238E27FC236}">
                <a16:creationId xmlns:a16="http://schemas.microsoft.com/office/drawing/2014/main" id="{AAF48908-317F-4FF7-AA96-155FB8C05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809" y="2062164"/>
            <a:ext cx="5653479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Dặn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dò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: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Học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sinh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học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thuộc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bài</a:t>
            </a:r>
            <a:r>
              <a:rPr kumimoji="0" lang="en-US" altLang="en-VN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  <a:r>
              <a:rPr kumimoji="0" lang="en-US" altLang="en-VN" sz="2400" b="1" i="0" u="sng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hát</a:t>
            </a:r>
            <a:r>
              <a:rPr kumimoji="0" lang="en-US" altLang="en-VN" sz="24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 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VN" sz="2400" b="1" i="0" u="sng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Time" pitchFamily="34" charset="0"/>
                <a:ea typeface="+mn-ea"/>
                <a:cs typeface="Arial"/>
              </a:rPr>
              <a:t>Ôn luyện và học thuộc bài TĐN số 3</a:t>
            </a:r>
            <a:endParaRPr kumimoji="0" lang="en-US" altLang="en-VN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.VnTime" pitchFamily="34" charset="0"/>
              <a:ea typeface="+mn-ea"/>
              <a:cs typeface="Arial"/>
            </a:endParaRPr>
          </a:p>
        </p:txBody>
      </p:sp>
    </p:spTree>
  </p:cSld>
  <p:clrMapOvr>
    <a:masterClrMapping/>
  </p:clrMapOvr>
  <p:transition spd="slow" advTm="342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800F6699-33C9-4509-9FA0-AEAEE8B700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18435" name="Rectangle 4">
            <a:extLst>
              <a:ext uri="{FF2B5EF4-FFF2-40B4-BE49-F238E27FC236}">
                <a16:creationId xmlns:a16="http://schemas.microsoft.com/office/drawing/2014/main" id="{B836185D-896C-4873-894A-8DA40BC3C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867400"/>
            <a:ext cx="9144000" cy="769938"/>
          </a:xfrm>
          <a:custGeom>
            <a:avLst/>
            <a:gdLst>
              <a:gd name="T0" fmla="*/ 0 w 9143998"/>
              <a:gd name="T1" fmla="*/ 0 h 769441"/>
              <a:gd name="T2" fmla="*/ 744583 w 9143998"/>
              <a:gd name="T3" fmla="*/ 0 h 769441"/>
              <a:gd name="T4" fmla="*/ 1580605 w 9143998"/>
              <a:gd name="T5" fmla="*/ 0 h 769441"/>
              <a:gd name="T6" fmla="*/ 2050868 w 9143998"/>
              <a:gd name="T7" fmla="*/ 0 h 769441"/>
              <a:gd name="T8" fmla="*/ 2795454 w 9143998"/>
              <a:gd name="T9" fmla="*/ 0 h 769441"/>
              <a:gd name="T10" fmla="*/ 3265717 w 9143998"/>
              <a:gd name="T11" fmla="*/ 0 h 769441"/>
              <a:gd name="T12" fmla="*/ 3918859 w 9143998"/>
              <a:gd name="T13" fmla="*/ 0 h 769441"/>
              <a:gd name="T14" fmla="*/ 4663442 w 9143998"/>
              <a:gd name="T15" fmla="*/ 0 h 769441"/>
              <a:gd name="T16" fmla="*/ 5042265 w 9143998"/>
              <a:gd name="T17" fmla="*/ 0 h 769441"/>
              <a:gd name="T18" fmla="*/ 5421088 w 9143998"/>
              <a:gd name="T19" fmla="*/ 0 h 769441"/>
              <a:gd name="T20" fmla="*/ 6257110 w 9143998"/>
              <a:gd name="T21" fmla="*/ 0 h 769441"/>
              <a:gd name="T22" fmla="*/ 6910256 w 9143998"/>
              <a:gd name="T23" fmla="*/ 0 h 769441"/>
              <a:gd name="T24" fmla="*/ 7289079 w 9143998"/>
              <a:gd name="T25" fmla="*/ 0 h 769441"/>
              <a:gd name="T26" fmla="*/ 7942221 w 9143998"/>
              <a:gd name="T27" fmla="*/ 0 h 769441"/>
              <a:gd name="T28" fmla="*/ 9144004 w 9143998"/>
              <a:gd name="T29" fmla="*/ 0 h 769441"/>
              <a:gd name="T30" fmla="*/ 9144004 w 9143998"/>
              <a:gd name="T31" fmla="*/ 377758 h 769441"/>
              <a:gd name="T32" fmla="*/ 9144004 w 9143998"/>
              <a:gd name="T33" fmla="*/ 770933 h 769441"/>
              <a:gd name="T34" fmla="*/ 8765181 w 9143998"/>
              <a:gd name="T35" fmla="*/ 770933 h 769441"/>
              <a:gd name="T36" fmla="*/ 7929159 w 9143998"/>
              <a:gd name="T37" fmla="*/ 770933 h 769441"/>
              <a:gd name="T38" fmla="*/ 7184576 w 9143998"/>
              <a:gd name="T39" fmla="*/ 770933 h 769441"/>
              <a:gd name="T40" fmla="*/ 6439990 w 9143998"/>
              <a:gd name="T41" fmla="*/ 770933 h 769441"/>
              <a:gd name="T42" fmla="*/ 5695407 w 9143998"/>
              <a:gd name="T43" fmla="*/ 770933 h 769441"/>
              <a:gd name="T44" fmla="*/ 5225145 w 9143998"/>
              <a:gd name="T45" fmla="*/ 770933 h 769441"/>
              <a:gd name="T46" fmla="*/ 4389122 w 9143998"/>
              <a:gd name="T47" fmla="*/ 770933 h 769441"/>
              <a:gd name="T48" fmla="*/ 3735979 w 9143998"/>
              <a:gd name="T49" fmla="*/ 770933 h 769441"/>
              <a:gd name="T50" fmla="*/ 3357157 w 9143998"/>
              <a:gd name="T51" fmla="*/ 770933 h 769441"/>
              <a:gd name="T52" fmla="*/ 2704014 w 9143998"/>
              <a:gd name="T53" fmla="*/ 770933 h 769441"/>
              <a:gd name="T54" fmla="*/ 2142308 w 9143998"/>
              <a:gd name="T55" fmla="*/ 770933 h 769441"/>
              <a:gd name="T56" fmla="*/ 1580605 w 9143998"/>
              <a:gd name="T57" fmla="*/ 770933 h 769441"/>
              <a:gd name="T58" fmla="*/ 1018903 w 9143998"/>
              <a:gd name="T59" fmla="*/ 770933 h 769441"/>
              <a:gd name="T60" fmla="*/ 0 w 9143998"/>
              <a:gd name="T61" fmla="*/ 770933 h 769441"/>
              <a:gd name="T62" fmla="*/ 0 w 9143998"/>
              <a:gd name="T63" fmla="*/ 377758 h 769441"/>
              <a:gd name="T64" fmla="*/ 0 w 9143998"/>
              <a:gd name="T65" fmla="*/ 0 h 76944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9143998"/>
              <a:gd name="T100" fmla="*/ 0 h 769441"/>
              <a:gd name="T101" fmla="*/ 9143998 w 9143998"/>
              <a:gd name="T102" fmla="*/ 769441 h 76944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9143998" h="769441" fill="none" extrusionOk="0">
                <a:moveTo>
                  <a:pt x="0" y="0"/>
                </a:moveTo>
                <a:cubicBezTo>
                  <a:pt x="262395" y="35323"/>
                  <a:pt x="382833" y="-13091"/>
                  <a:pt x="744583" y="0"/>
                </a:cubicBezTo>
                <a:cubicBezTo>
                  <a:pt x="1106333" y="13091"/>
                  <a:pt x="1235060" y="17913"/>
                  <a:pt x="1580605" y="0"/>
                </a:cubicBezTo>
                <a:cubicBezTo>
                  <a:pt x="1926150" y="-17913"/>
                  <a:pt x="1903381" y="-18911"/>
                  <a:pt x="2050868" y="0"/>
                </a:cubicBezTo>
                <a:cubicBezTo>
                  <a:pt x="2198355" y="18911"/>
                  <a:pt x="2565262" y="9817"/>
                  <a:pt x="2795451" y="0"/>
                </a:cubicBezTo>
                <a:cubicBezTo>
                  <a:pt x="3025640" y="-9817"/>
                  <a:pt x="3038784" y="21107"/>
                  <a:pt x="3265714" y="0"/>
                </a:cubicBezTo>
                <a:cubicBezTo>
                  <a:pt x="3492644" y="-21107"/>
                  <a:pt x="3773227" y="-21979"/>
                  <a:pt x="3918856" y="0"/>
                </a:cubicBezTo>
                <a:cubicBezTo>
                  <a:pt x="4064485" y="21979"/>
                  <a:pt x="4397537" y="-27905"/>
                  <a:pt x="4663439" y="0"/>
                </a:cubicBezTo>
                <a:cubicBezTo>
                  <a:pt x="4929341" y="27905"/>
                  <a:pt x="4860319" y="3204"/>
                  <a:pt x="5042262" y="0"/>
                </a:cubicBezTo>
                <a:cubicBezTo>
                  <a:pt x="5224205" y="-3204"/>
                  <a:pt x="5318847" y="-5061"/>
                  <a:pt x="5421085" y="0"/>
                </a:cubicBezTo>
                <a:cubicBezTo>
                  <a:pt x="5523323" y="5061"/>
                  <a:pt x="5860527" y="-1831"/>
                  <a:pt x="6257107" y="0"/>
                </a:cubicBezTo>
                <a:cubicBezTo>
                  <a:pt x="6653687" y="1831"/>
                  <a:pt x="6694376" y="-7495"/>
                  <a:pt x="6910250" y="0"/>
                </a:cubicBezTo>
                <a:cubicBezTo>
                  <a:pt x="7126124" y="7495"/>
                  <a:pt x="7174361" y="16437"/>
                  <a:pt x="7289073" y="0"/>
                </a:cubicBezTo>
                <a:cubicBezTo>
                  <a:pt x="7403785" y="-16437"/>
                  <a:pt x="7721198" y="13659"/>
                  <a:pt x="7942215" y="0"/>
                </a:cubicBezTo>
                <a:cubicBezTo>
                  <a:pt x="8163232" y="-13659"/>
                  <a:pt x="8753981" y="-41292"/>
                  <a:pt x="9143998" y="0"/>
                </a:cubicBezTo>
                <a:cubicBezTo>
                  <a:pt x="9130958" y="81663"/>
                  <a:pt x="9142040" y="229381"/>
                  <a:pt x="9143998" y="377026"/>
                </a:cubicBezTo>
                <a:cubicBezTo>
                  <a:pt x="9145956" y="524671"/>
                  <a:pt x="9159390" y="592336"/>
                  <a:pt x="9143998" y="769441"/>
                </a:cubicBezTo>
                <a:cubicBezTo>
                  <a:pt x="8988968" y="779741"/>
                  <a:pt x="8866042" y="776269"/>
                  <a:pt x="8765175" y="769441"/>
                </a:cubicBezTo>
                <a:cubicBezTo>
                  <a:pt x="8664308" y="762613"/>
                  <a:pt x="8306932" y="804218"/>
                  <a:pt x="7929153" y="769441"/>
                </a:cubicBezTo>
                <a:cubicBezTo>
                  <a:pt x="7551374" y="734664"/>
                  <a:pt x="7499747" y="759480"/>
                  <a:pt x="7184570" y="769441"/>
                </a:cubicBezTo>
                <a:cubicBezTo>
                  <a:pt x="6869393" y="779402"/>
                  <a:pt x="6637001" y="751722"/>
                  <a:pt x="6439987" y="769441"/>
                </a:cubicBezTo>
                <a:cubicBezTo>
                  <a:pt x="6242973" y="787160"/>
                  <a:pt x="5997959" y="780215"/>
                  <a:pt x="5695404" y="769441"/>
                </a:cubicBezTo>
                <a:cubicBezTo>
                  <a:pt x="5392849" y="758667"/>
                  <a:pt x="5340754" y="776406"/>
                  <a:pt x="5225142" y="769441"/>
                </a:cubicBezTo>
                <a:cubicBezTo>
                  <a:pt x="5109530" y="762476"/>
                  <a:pt x="4779837" y="732051"/>
                  <a:pt x="4389119" y="769441"/>
                </a:cubicBezTo>
                <a:cubicBezTo>
                  <a:pt x="3998401" y="806831"/>
                  <a:pt x="3962957" y="794260"/>
                  <a:pt x="3735976" y="769441"/>
                </a:cubicBezTo>
                <a:cubicBezTo>
                  <a:pt x="3508995" y="744622"/>
                  <a:pt x="3438247" y="769823"/>
                  <a:pt x="3357154" y="769441"/>
                </a:cubicBezTo>
                <a:cubicBezTo>
                  <a:pt x="3276061" y="769059"/>
                  <a:pt x="2881294" y="786694"/>
                  <a:pt x="2704011" y="769441"/>
                </a:cubicBezTo>
                <a:cubicBezTo>
                  <a:pt x="2526728" y="752188"/>
                  <a:pt x="2314460" y="763323"/>
                  <a:pt x="2142308" y="769441"/>
                </a:cubicBezTo>
                <a:cubicBezTo>
                  <a:pt x="1970156" y="775559"/>
                  <a:pt x="1820107" y="745754"/>
                  <a:pt x="1580605" y="769441"/>
                </a:cubicBezTo>
                <a:cubicBezTo>
                  <a:pt x="1341103" y="793128"/>
                  <a:pt x="1157926" y="754410"/>
                  <a:pt x="1018903" y="769441"/>
                </a:cubicBezTo>
                <a:cubicBezTo>
                  <a:pt x="879880" y="784472"/>
                  <a:pt x="259087" y="813813"/>
                  <a:pt x="0" y="769441"/>
                </a:cubicBezTo>
                <a:cubicBezTo>
                  <a:pt x="-10876" y="688989"/>
                  <a:pt x="-1276" y="523282"/>
                  <a:pt x="0" y="377026"/>
                </a:cubicBezTo>
                <a:cubicBezTo>
                  <a:pt x="1276" y="230770"/>
                  <a:pt x="9868" y="179299"/>
                  <a:pt x="0" y="0"/>
                </a:cubicBezTo>
                <a:close/>
              </a:path>
              <a:path w="9143998" h="769441" stroke="0" extrusionOk="0">
                <a:moveTo>
                  <a:pt x="0" y="0"/>
                </a:moveTo>
                <a:cubicBezTo>
                  <a:pt x="198878" y="-10557"/>
                  <a:pt x="407088" y="-8082"/>
                  <a:pt x="561703" y="0"/>
                </a:cubicBezTo>
                <a:cubicBezTo>
                  <a:pt x="716318" y="8082"/>
                  <a:pt x="835202" y="-18772"/>
                  <a:pt x="940526" y="0"/>
                </a:cubicBezTo>
                <a:cubicBezTo>
                  <a:pt x="1045850" y="18772"/>
                  <a:pt x="1395154" y="482"/>
                  <a:pt x="1776548" y="0"/>
                </a:cubicBezTo>
                <a:cubicBezTo>
                  <a:pt x="2157942" y="-482"/>
                  <a:pt x="2187524" y="-10629"/>
                  <a:pt x="2338251" y="0"/>
                </a:cubicBezTo>
                <a:cubicBezTo>
                  <a:pt x="2488978" y="10629"/>
                  <a:pt x="2645997" y="17984"/>
                  <a:pt x="2899954" y="0"/>
                </a:cubicBezTo>
                <a:cubicBezTo>
                  <a:pt x="3153911" y="-17984"/>
                  <a:pt x="3497733" y="15152"/>
                  <a:pt x="3735976" y="0"/>
                </a:cubicBezTo>
                <a:cubicBezTo>
                  <a:pt x="3974219" y="-15152"/>
                  <a:pt x="4089475" y="16082"/>
                  <a:pt x="4206239" y="0"/>
                </a:cubicBezTo>
                <a:cubicBezTo>
                  <a:pt x="4323003" y="-16082"/>
                  <a:pt x="4870550" y="33406"/>
                  <a:pt x="5042262" y="0"/>
                </a:cubicBezTo>
                <a:cubicBezTo>
                  <a:pt x="5213974" y="-33406"/>
                  <a:pt x="5519956" y="-38054"/>
                  <a:pt x="5878284" y="0"/>
                </a:cubicBezTo>
                <a:cubicBezTo>
                  <a:pt x="6236612" y="38054"/>
                  <a:pt x="6358787" y="24913"/>
                  <a:pt x="6531427" y="0"/>
                </a:cubicBezTo>
                <a:cubicBezTo>
                  <a:pt x="6704067" y="-24913"/>
                  <a:pt x="7044346" y="-6177"/>
                  <a:pt x="7367450" y="0"/>
                </a:cubicBezTo>
                <a:cubicBezTo>
                  <a:pt x="7690554" y="6177"/>
                  <a:pt x="7814429" y="-16092"/>
                  <a:pt x="7929153" y="0"/>
                </a:cubicBezTo>
                <a:cubicBezTo>
                  <a:pt x="8043877" y="16092"/>
                  <a:pt x="8256296" y="-14955"/>
                  <a:pt x="8490855" y="0"/>
                </a:cubicBezTo>
                <a:cubicBezTo>
                  <a:pt x="8725414" y="14955"/>
                  <a:pt x="8898892" y="-15257"/>
                  <a:pt x="9143998" y="0"/>
                </a:cubicBezTo>
                <a:cubicBezTo>
                  <a:pt x="9129774" y="110793"/>
                  <a:pt x="9134852" y="290034"/>
                  <a:pt x="9143998" y="377026"/>
                </a:cubicBezTo>
                <a:cubicBezTo>
                  <a:pt x="9153144" y="464018"/>
                  <a:pt x="9141572" y="601007"/>
                  <a:pt x="9143998" y="769441"/>
                </a:cubicBezTo>
                <a:cubicBezTo>
                  <a:pt x="8945847" y="771241"/>
                  <a:pt x="8642471" y="771431"/>
                  <a:pt x="8399415" y="769441"/>
                </a:cubicBezTo>
                <a:cubicBezTo>
                  <a:pt x="8156359" y="767451"/>
                  <a:pt x="7996878" y="748067"/>
                  <a:pt x="7746273" y="769441"/>
                </a:cubicBezTo>
                <a:cubicBezTo>
                  <a:pt x="7495668" y="790815"/>
                  <a:pt x="7539136" y="775457"/>
                  <a:pt x="7367450" y="769441"/>
                </a:cubicBezTo>
                <a:cubicBezTo>
                  <a:pt x="7195764" y="763425"/>
                  <a:pt x="7105625" y="761554"/>
                  <a:pt x="6897187" y="769441"/>
                </a:cubicBezTo>
                <a:cubicBezTo>
                  <a:pt x="6688749" y="777328"/>
                  <a:pt x="6424423" y="788853"/>
                  <a:pt x="6061164" y="769441"/>
                </a:cubicBezTo>
                <a:cubicBezTo>
                  <a:pt x="5697905" y="750029"/>
                  <a:pt x="5679928" y="773059"/>
                  <a:pt x="5408022" y="769441"/>
                </a:cubicBezTo>
                <a:cubicBezTo>
                  <a:pt x="5136116" y="765823"/>
                  <a:pt x="5104701" y="752043"/>
                  <a:pt x="4937759" y="769441"/>
                </a:cubicBezTo>
                <a:cubicBezTo>
                  <a:pt x="4770817" y="786839"/>
                  <a:pt x="4524352" y="767903"/>
                  <a:pt x="4284616" y="769441"/>
                </a:cubicBezTo>
                <a:cubicBezTo>
                  <a:pt x="4044880" y="770979"/>
                  <a:pt x="4062747" y="787932"/>
                  <a:pt x="3905793" y="769441"/>
                </a:cubicBezTo>
                <a:cubicBezTo>
                  <a:pt x="3748839" y="750950"/>
                  <a:pt x="3665177" y="755665"/>
                  <a:pt x="3526971" y="769441"/>
                </a:cubicBezTo>
                <a:cubicBezTo>
                  <a:pt x="3388765" y="783217"/>
                  <a:pt x="3197377" y="747499"/>
                  <a:pt x="2873828" y="769441"/>
                </a:cubicBezTo>
                <a:cubicBezTo>
                  <a:pt x="2550279" y="791383"/>
                  <a:pt x="2520986" y="755723"/>
                  <a:pt x="2403565" y="769441"/>
                </a:cubicBezTo>
                <a:cubicBezTo>
                  <a:pt x="2286144" y="783159"/>
                  <a:pt x="1914273" y="743860"/>
                  <a:pt x="1658982" y="769441"/>
                </a:cubicBezTo>
                <a:cubicBezTo>
                  <a:pt x="1403691" y="795022"/>
                  <a:pt x="1348685" y="749824"/>
                  <a:pt x="1188720" y="769441"/>
                </a:cubicBezTo>
                <a:cubicBezTo>
                  <a:pt x="1028755" y="789058"/>
                  <a:pt x="516889" y="828247"/>
                  <a:pt x="0" y="769441"/>
                </a:cubicBezTo>
                <a:cubicBezTo>
                  <a:pt x="2270" y="676217"/>
                  <a:pt x="-12063" y="552469"/>
                  <a:pt x="0" y="407804"/>
                </a:cubicBezTo>
                <a:cubicBezTo>
                  <a:pt x="12063" y="263139"/>
                  <a:pt x="-17631" y="144754"/>
                  <a:pt x="0" y="0"/>
                </a:cubicBezTo>
                <a:close/>
              </a:path>
            </a:pathLst>
          </a:custGeom>
          <a:solidFill>
            <a:srgbClr val="92D050"/>
          </a:solidFill>
          <a:ln w="730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chào và hẹn gặp lại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Slide cuối.mp3">
            <a:hlinkClick r:id="" action="ppaction://media"/>
            <a:extLst>
              <a:ext uri="{FF2B5EF4-FFF2-40B4-BE49-F238E27FC236}">
                <a16:creationId xmlns:a16="http://schemas.microsoft.com/office/drawing/2014/main" id="{EDACE7E0-0FB1-489D-8798-E8D50C32C6E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98646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8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6" objId="3"/>
        <p14:stopEvt time="795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EAB56C43-0D94-4089-BCC7-4D0162C842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25391" y="-225085"/>
            <a:ext cx="8819271" cy="2872056"/>
          </a:xfrm>
        </p:spPr>
        <p:txBody>
          <a:bodyPr anchor="b"/>
          <a:lstStyle/>
          <a:p>
            <a:pPr algn="l" eaLnBrk="1" hangingPunct="1"/>
            <a:r>
              <a:rPr lang="en-US" altLang="en-US" sz="3000" u="sng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11</a:t>
            </a:r>
            <a:r>
              <a:rPr lang="en-US" altLang="en-US" sz="300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</a:t>
            </a:r>
            <a:r>
              <a:rPr lang="en-US" altLang="en-US" sz="3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</a:t>
            </a:r>
            <a:b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3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 QUÀNG THẮM MÃI VAI EM</a:t>
            </a:r>
            <a:br>
              <a:rPr lang="en-US" altLang="en-US" sz="3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en-US" sz="3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</a:t>
            </a:r>
            <a:r>
              <a:rPr lang="en-US" altLang="en-US" sz="3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Ngọc Báu</a:t>
            </a:r>
            <a:br>
              <a:rPr lang="en-US" altLang="en-US" sz="3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en-US" altLang="en-US" sz="3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 số 3</a:t>
            </a:r>
            <a:br>
              <a:rPr lang="en-US" altLang="en-US" sz="3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BƯỚC ĐỀU</a:t>
            </a:r>
            <a:endParaRPr lang="vi-VN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 descr="v17">
            <a:extLst>
              <a:ext uri="{FF2B5EF4-FFF2-40B4-BE49-F238E27FC236}">
                <a16:creationId xmlns:a16="http://schemas.microsoft.com/office/drawing/2014/main" id="{3F0F90E3-6F07-4CED-95D1-7E12143ADE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35" y="3202122"/>
            <a:ext cx="108585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v19">
            <a:extLst>
              <a:ext uri="{FF2B5EF4-FFF2-40B4-BE49-F238E27FC236}">
                <a16:creationId xmlns:a16="http://schemas.microsoft.com/office/drawing/2014/main" id="{95561C55-BAA7-45D4-AD6E-942F26B956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18" y="3884723"/>
            <a:ext cx="114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vu20">
            <a:extLst>
              <a:ext uri="{FF2B5EF4-FFF2-40B4-BE49-F238E27FC236}">
                <a16:creationId xmlns:a16="http://schemas.microsoft.com/office/drawing/2014/main" id="{5A088A66-966C-472E-A371-E1640EC562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20" y="4522372"/>
            <a:ext cx="12573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vu20">
            <a:extLst>
              <a:ext uri="{FF2B5EF4-FFF2-40B4-BE49-F238E27FC236}">
                <a16:creationId xmlns:a16="http://schemas.microsoft.com/office/drawing/2014/main" id="{ABBC4AB6-313B-4B54-8F51-A5086FBF18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714" y="2664362"/>
            <a:ext cx="12573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vu22">
            <a:extLst>
              <a:ext uri="{FF2B5EF4-FFF2-40B4-BE49-F238E27FC236}">
                <a16:creationId xmlns:a16="http://schemas.microsoft.com/office/drawing/2014/main" id="{537BC08A-BCC1-49B6-8472-38D7E3777C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29" y="4879181"/>
            <a:ext cx="1363663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1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BDFEE559-40E0-458E-97A7-E16D013FD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3315" name="Content Placeholder 3">
            <a:extLst>
              <a:ext uri="{FF2B5EF4-FFF2-40B4-BE49-F238E27FC236}">
                <a16:creationId xmlns:a16="http://schemas.microsoft.com/office/drawing/2014/main" id="{A3087B4F-247F-42B1-BDBF-35398C35A8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A9D352-0784-4376-8B06-766FA09479DD}"/>
              </a:ext>
            </a:extLst>
          </p:cNvPr>
          <p:cNvSpPr/>
          <p:nvPr/>
        </p:nvSpPr>
        <p:spPr>
          <a:xfrm>
            <a:off x="3862328" y="2133600"/>
            <a:ext cx="4485523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Hoạt động 1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ÔN TẬP BÀI HÁT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"/>
    </mc:Choice>
    <mc:Fallback xmlns="">
      <p:transition spd="slow" advTm="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Khăn quàng thắm mãi vai em">
            <a:hlinkClick r:id="" action="ppaction://media"/>
            <a:extLst>
              <a:ext uri="{FF2B5EF4-FFF2-40B4-BE49-F238E27FC236}">
                <a16:creationId xmlns:a16="http://schemas.microsoft.com/office/drawing/2014/main" id="{29D7C537-E195-4703-94D6-8D71D7093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val 3">
            <a:extLst>
              <a:ext uri="{FF2B5EF4-FFF2-40B4-BE49-F238E27FC236}">
                <a16:creationId xmlns:a16="http://schemas.microsoft.com/office/drawing/2014/main" id="{1C538A4F-6695-43F2-990C-605631B83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343400"/>
            <a:ext cx="7696200" cy="1219200"/>
          </a:xfrm>
          <a:prstGeom prst="ellipse">
            <a:avLst/>
          </a:prstGeom>
          <a:gradFill rotWithShape="1">
            <a:gsLst>
              <a:gs pos="0">
                <a:srgbClr val="CC6600">
                  <a:alpha val="74001"/>
                </a:srgbClr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8" name="Freeform 4">
            <a:extLst>
              <a:ext uri="{FF2B5EF4-FFF2-40B4-BE49-F238E27FC236}">
                <a16:creationId xmlns:a16="http://schemas.microsoft.com/office/drawing/2014/main" id="{7293A3E0-F3C0-4190-A879-875E6B730229}"/>
              </a:ext>
            </a:extLst>
          </p:cNvPr>
          <p:cNvSpPr>
            <a:spLocks/>
          </p:cNvSpPr>
          <p:nvPr/>
        </p:nvSpPr>
        <p:spPr bwMode="auto">
          <a:xfrm>
            <a:off x="5641975" y="2085975"/>
            <a:ext cx="330200" cy="615950"/>
          </a:xfrm>
          <a:custGeom>
            <a:avLst/>
            <a:gdLst>
              <a:gd name="T0" fmla="*/ 2147483646 w 208"/>
              <a:gd name="T1" fmla="*/ 2147483646 h 388"/>
              <a:gd name="T2" fmla="*/ 2147483646 w 208"/>
              <a:gd name="T3" fmla="*/ 0 h 388"/>
              <a:gd name="T4" fmla="*/ 2147483646 w 208"/>
              <a:gd name="T5" fmla="*/ 2147483646 h 388"/>
              <a:gd name="T6" fmla="*/ 2147483646 w 208"/>
              <a:gd name="T7" fmla="*/ 2147483646 h 388"/>
              <a:gd name="T8" fmla="*/ 2147483646 w 208"/>
              <a:gd name="T9" fmla="*/ 2147483646 h 388"/>
              <a:gd name="T10" fmla="*/ 2147483646 w 208"/>
              <a:gd name="T11" fmla="*/ 2147483646 h 388"/>
              <a:gd name="T12" fmla="*/ 2147483646 w 208"/>
              <a:gd name="T13" fmla="*/ 2147483646 h 388"/>
              <a:gd name="T14" fmla="*/ 2147483646 w 208"/>
              <a:gd name="T15" fmla="*/ 2147483646 h 388"/>
              <a:gd name="T16" fmla="*/ 2147483646 w 208"/>
              <a:gd name="T17" fmla="*/ 2147483646 h 388"/>
              <a:gd name="T18" fmla="*/ 2147483646 w 208"/>
              <a:gd name="T19" fmla="*/ 2147483646 h 388"/>
              <a:gd name="T20" fmla="*/ 2147483646 w 208"/>
              <a:gd name="T21" fmla="*/ 2147483646 h 388"/>
              <a:gd name="T22" fmla="*/ 2147483646 w 208"/>
              <a:gd name="T23" fmla="*/ 2147483646 h 388"/>
              <a:gd name="T24" fmla="*/ 2147483646 w 208"/>
              <a:gd name="T25" fmla="*/ 2147483646 h 388"/>
              <a:gd name="T26" fmla="*/ 2147483646 w 208"/>
              <a:gd name="T27" fmla="*/ 2147483646 h 388"/>
              <a:gd name="T28" fmla="*/ 2147483646 w 208"/>
              <a:gd name="T29" fmla="*/ 2147483646 h 388"/>
              <a:gd name="T30" fmla="*/ 2147483646 w 208"/>
              <a:gd name="T31" fmla="*/ 2147483646 h 388"/>
              <a:gd name="T32" fmla="*/ 2147483646 w 208"/>
              <a:gd name="T33" fmla="*/ 2147483646 h 388"/>
              <a:gd name="T34" fmla="*/ 2147483646 w 208"/>
              <a:gd name="T35" fmla="*/ 2147483646 h 388"/>
              <a:gd name="T36" fmla="*/ 2147483646 w 208"/>
              <a:gd name="T37" fmla="*/ 2147483646 h 388"/>
              <a:gd name="T38" fmla="*/ 2147483646 w 208"/>
              <a:gd name="T39" fmla="*/ 2147483646 h 388"/>
              <a:gd name="T40" fmla="*/ 2147483646 w 208"/>
              <a:gd name="T41" fmla="*/ 2147483646 h 388"/>
              <a:gd name="T42" fmla="*/ 2147483646 w 208"/>
              <a:gd name="T43" fmla="*/ 2147483646 h 388"/>
              <a:gd name="T44" fmla="*/ 2147483646 w 208"/>
              <a:gd name="T45" fmla="*/ 2147483646 h 388"/>
              <a:gd name="T46" fmla="*/ 2147483646 w 208"/>
              <a:gd name="T47" fmla="*/ 2147483646 h 388"/>
              <a:gd name="T48" fmla="*/ 2147483646 w 208"/>
              <a:gd name="T49" fmla="*/ 2147483646 h 388"/>
              <a:gd name="T50" fmla="*/ 2147483646 w 208"/>
              <a:gd name="T51" fmla="*/ 2147483646 h 388"/>
              <a:gd name="T52" fmla="*/ 2147483646 w 208"/>
              <a:gd name="T53" fmla="*/ 2147483646 h 388"/>
              <a:gd name="T54" fmla="*/ 2147483646 w 208"/>
              <a:gd name="T55" fmla="*/ 2147483646 h 388"/>
              <a:gd name="T56" fmla="*/ 2147483646 w 208"/>
              <a:gd name="T57" fmla="*/ 2147483646 h 388"/>
              <a:gd name="T58" fmla="*/ 2147483646 w 208"/>
              <a:gd name="T59" fmla="*/ 2147483646 h 388"/>
              <a:gd name="T60" fmla="*/ 2147483646 w 208"/>
              <a:gd name="T61" fmla="*/ 2147483646 h 388"/>
              <a:gd name="T62" fmla="*/ 0 w 208"/>
              <a:gd name="T63" fmla="*/ 2147483646 h 388"/>
              <a:gd name="T64" fmla="*/ 2147483646 w 208"/>
              <a:gd name="T65" fmla="*/ 2147483646 h 388"/>
              <a:gd name="T66" fmla="*/ 2147483646 w 208"/>
              <a:gd name="T67" fmla="*/ 2147483646 h 388"/>
              <a:gd name="T68" fmla="*/ 2147483646 w 208"/>
              <a:gd name="T69" fmla="*/ 2147483646 h 388"/>
              <a:gd name="T70" fmla="*/ 2147483646 w 208"/>
              <a:gd name="T71" fmla="*/ 2147483646 h 388"/>
              <a:gd name="T72" fmla="*/ 2147483646 w 208"/>
              <a:gd name="T73" fmla="*/ 2147483646 h 3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08"/>
              <a:gd name="T112" fmla="*/ 0 h 388"/>
              <a:gd name="T113" fmla="*/ 208 w 208"/>
              <a:gd name="T114" fmla="*/ 388 h 38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08" h="388">
                <a:moveTo>
                  <a:pt x="113" y="4"/>
                </a:moveTo>
                <a:lnTo>
                  <a:pt x="122" y="0"/>
                </a:lnTo>
                <a:lnTo>
                  <a:pt x="136" y="5"/>
                </a:lnTo>
                <a:lnTo>
                  <a:pt x="163" y="95"/>
                </a:lnTo>
                <a:lnTo>
                  <a:pt x="196" y="176"/>
                </a:lnTo>
                <a:lnTo>
                  <a:pt x="208" y="225"/>
                </a:lnTo>
                <a:lnTo>
                  <a:pt x="208" y="251"/>
                </a:lnTo>
                <a:lnTo>
                  <a:pt x="197" y="273"/>
                </a:lnTo>
                <a:lnTo>
                  <a:pt x="177" y="283"/>
                </a:lnTo>
                <a:lnTo>
                  <a:pt x="161" y="280"/>
                </a:lnTo>
                <a:lnTo>
                  <a:pt x="142" y="265"/>
                </a:lnTo>
                <a:lnTo>
                  <a:pt x="136" y="246"/>
                </a:lnTo>
                <a:lnTo>
                  <a:pt x="136" y="240"/>
                </a:lnTo>
                <a:lnTo>
                  <a:pt x="132" y="217"/>
                </a:lnTo>
                <a:lnTo>
                  <a:pt x="146" y="195"/>
                </a:lnTo>
                <a:lnTo>
                  <a:pt x="174" y="183"/>
                </a:lnTo>
                <a:lnTo>
                  <a:pt x="137" y="86"/>
                </a:lnTo>
                <a:lnTo>
                  <a:pt x="136" y="91"/>
                </a:lnTo>
                <a:lnTo>
                  <a:pt x="83" y="128"/>
                </a:lnTo>
                <a:lnTo>
                  <a:pt x="50" y="151"/>
                </a:lnTo>
                <a:lnTo>
                  <a:pt x="98" y="332"/>
                </a:lnTo>
                <a:lnTo>
                  <a:pt x="99" y="354"/>
                </a:lnTo>
                <a:lnTo>
                  <a:pt x="90" y="374"/>
                </a:lnTo>
                <a:lnTo>
                  <a:pt x="71" y="386"/>
                </a:lnTo>
                <a:lnTo>
                  <a:pt x="40" y="388"/>
                </a:lnTo>
                <a:lnTo>
                  <a:pt x="21" y="377"/>
                </a:lnTo>
                <a:lnTo>
                  <a:pt x="16" y="350"/>
                </a:lnTo>
                <a:lnTo>
                  <a:pt x="19" y="326"/>
                </a:lnTo>
                <a:lnTo>
                  <a:pt x="35" y="306"/>
                </a:lnTo>
                <a:lnTo>
                  <a:pt x="63" y="288"/>
                </a:lnTo>
                <a:lnTo>
                  <a:pt x="35" y="179"/>
                </a:lnTo>
                <a:lnTo>
                  <a:pt x="0" y="90"/>
                </a:lnTo>
                <a:lnTo>
                  <a:pt x="4" y="76"/>
                </a:lnTo>
                <a:lnTo>
                  <a:pt x="19" y="72"/>
                </a:lnTo>
                <a:lnTo>
                  <a:pt x="57" y="55"/>
                </a:lnTo>
                <a:lnTo>
                  <a:pt x="92" y="23"/>
                </a:lnTo>
                <a:lnTo>
                  <a:pt x="113" y="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49" name="Freeform 5">
            <a:extLst>
              <a:ext uri="{FF2B5EF4-FFF2-40B4-BE49-F238E27FC236}">
                <a16:creationId xmlns:a16="http://schemas.microsoft.com/office/drawing/2014/main" id="{6EC7E0A5-FD17-4600-849C-70DFB5EF2D88}"/>
              </a:ext>
            </a:extLst>
          </p:cNvPr>
          <p:cNvSpPr>
            <a:spLocks/>
          </p:cNvSpPr>
          <p:nvPr/>
        </p:nvSpPr>
        <p:spPr bwMode="auto">
          <a:xfrm>
            <a:off x="6281739" y="1981200"/>
            <a:ext cx="236537" cy="508000"/>
          </a:xfrm>
          <a:custGeom>
            <a:avLst/>
            <a:gdLst>
              <a:gd name="T0" fmla="*/ 2147483646 w 149"/>
              <a:gd name="T1" fmla="*/ 2147483646 h 320"/>
              <a:gd name="T2" fmla="*/ 2147483646 w 149"/>
              <a:gd name="T3" fmla="*/ 2147483646 h 320"/>
              <a:gd name="T4" fmla="*/ 2147483646 w 149"/>
              <a:gd name="T5" fmla="*/ 2147483646 h 320"/>
              <a:gd name="T6" fmla="*/ 2147483646 w 149"/>
              <a:gd name="T7" fmla="*/ 2147483646 h 320"/>
              <a:gd name="T8" fmla="*/ 0 w 149"/>
              <a:gd name="T9" fmla="*/ 2147483646 h 320"/>
              <a:gd name="T10" fmla="*/ 2147483646 w 149"/>
              <a:gd name="T11" fmla="*/ 2147483646 h 320"/>
              <a:gd name="T12" fmla="*/ 2147483646 w 149"/>
              <a:gd name="T13" fmla="*/ 2147483646 h 320"/>
              <a:gd name="T14" fmla="*/ 2147483646 w 149"/>
              <a:gd name="T15" fmla="*/ 2147483646 h 320"/>
              <a:gd name="T16" fmla="*/ 2147483646 w 149"/>
              <a:gd name="T17" fmla="*/ 2147483646 h 320"/>
              <a:gd name="T18" fmla="*/ 2147483646 w 149"/>
              <a:gd name="T19" fmla="*/ 2147483646 h 320"/>
              <a:gd name="T20" fmla="*/ 2147483646 w 149"/>
              <a:gd name="T21" fmla="*/ 2147483646 h 320"/>
              <a:gd name="T22" fmla="*/ 2147483646 w 149"/>
              <a:gd name="T23" fmla="*/ 2147483646 h 320"/>
              <a:gd name="T24" fmla="*/ 2147483646 w 149"/>
              <a:gd name="T25" fmla="*/ 2147483646 h 320"/>
              <a:gd name="T26" fmla="*/ 2147483646 w 149"/>
              <a:gd name="T27" fmla="*/ 2147483646 h 320"/>
              <a:gd name="T28" fmla="*/ 2147483646 w 149"/>
              <a:gd name="T29" fmla="*/ 2147483646 h 320"/>
              <a:gd name="T30" fmla="*/ 2147483646 w 149"/>
              <a:gd name="T31" fmla="*/ 2147483646 h 320"/>
              <a:gd name="T32" fmla="*/ 2147483646 w 149"/>
              <a:gd name="T33" fmla="*/ 2147483646 h 320"/>
              <a:gd name="T34" fmla="*/ 2147483646 w 149"/>
              <a:gd name="T35" fmla="*/ 0 h 320"/>
              <a:gd name="T36" fmla="*/ 2147483646 w 149"/>
              <a:gd name="T37" fmla="*/ 2147483646 h 320"/>
              <a:gd name="T38" fmla="*/ 2147483646 w 149"/>
              <a:gd name="T39" fmla="*/ 2147483646 h 32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9"/>
              <a:gd name="T61" fmla="*/ 0 h 320"/>
              <a:gd name="T62" fmla="*/ 149 w 149"/>
              <a:gd name="T63" fmla="*/ 320 h 32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9" h="320">
                <a:moveTo>
                  <a:pt x="72" y="260"/>
                </a:moveTo>
                <a:lnTo>
                  <a:pt x="52" y="251"/>
                </a:lnTo>
                <a:lnTo>
                  <a:pt x="26" y="251"/>
                </a:lnTo>
                <a:lnTo>
                  <a:pt x="5" y="264"/>
                </a:lnTo>
                <a:lnTo>
                  <a:pt x="0" y="291"/>
                </a:lnTo>
                <a:lnTo>
                  <a:pt x="11" y="311"/>
                </a:lnTo>
                <a:lnTo>
                  <a:pt x="31" y="320"/>
                </a:lnTo>
                <a:lnTo>
                  <a:pt x="67" y="315"/>
                </a:lnTo>
                <a:lnTo>
                  <a:pt x="97" y="303"/>
                </a:lnTo>
                <a:lnTo>
                  <a:pt x="83" y="71"/>
                </a:lnTo>
                <a:lnTo>
                  <a:pt x="105" y="104"/>
                </a:lnTo>
                <a:lnTo>
                  <a:pt x="135" y="118"/>
                </a:lnTo>
                <a:lnTo>
                  <a:pt x="149" y="114"/>
                </a:lnTo>
                <a:lnTo>
                  <a:pt x="149" y="96"/>
                </a:lnTo>
                <a:lnTo>
                  <a:pt x="123" y="79"/>
                </a:lnTo>
                <a:lnTo>
                  <a:pt x="97" y="41"/>
                </a:lnTo>
                <a:lnTo>
                  <a:pt x="74" y="11"/>
                </a:lnTo>
                <a:lnTo>
                  <a:pt x="57" y="0"/>
                </a:lnTo>
                <a:lnTo>
                  <a:pt x="45" y="15"/>
                </a:lnTo>
                <a:lnTo>
                  <a:pt x="72" y="260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50" name="Freeform 6">
            <a:extLst>
              <a:ext uri="{FF2B5EF4-FFF2-40B4-BE49-F238E27FC236}">
                <a16:creationId xmlns:a16="http://schemas.microsoft.com/office/drawing/2014/main" id="{9A2BD75E-AFC9-4040-B19D-68F24E925960}"/>
              </a:ext>
            </a:extLst>
          </p:cNvPr>
          <p:cNvSpPr>
            <a:spLocks/>
          </p:cNvSpPr>
          <p:nvPr/>
        </p:nvSpPr>
        <p:spPr bwMode="auto">
          <a:xfrm>
            <a:off x="6680200" y="2189163"/>
            <a:ext cx="306388" cy="487362"/>
          </a:xfrm>
          <a:custGeom>
            <a:avLst/>
            <a:gdLst>
              <a:gd name="T0" fmla="*/ 2147483646 w 193"/>
              <a:gd name="T1" fmla="*/ 2147483646 h 307"/>
              <a:gd name="T2" fmla="*/ 2147483646 w 193"/>
              <a:gd name="T3" fmla="*/ 2147483646 h 307"/>
              <a:gd name="T4" fmla="*/ 2147483646 w 193"/>
              <a:gd name="T5" fmla="*/ 2147483646 h 307"/>
              <a:gd name="T6" fmla="*/ 2147483646 w 193"/>
              <a:gd name="T7" fmla="*/ 2147483646 h 307"/>
              <a:gd name="T8" fmla="*/ 0 w 193"/>
              <a:gd name="T9" fmla="*/ 2147483646 h 307"/>
              <a:gd name="T10" fmla="*/ 2147483646 w 193"/>
              <a:gd name="T11" fmla="*/ 2147483646 h 307"/>
              <a:gd name="T12" fmla="*/ 2147483646 w 193"/>
              <a:gd name="T13" fmla="*/ 2147483646 h 307"/>
              <a:gd name="T14" fmla="*/ 2147483646 w 193"/>
              <a:gd name="T15" fmla="*/ 2147483646 h 307"/>
              <a:gd name="T16" fmla="*/ 2147483646 w 193"/>
              <a:gd name="T17" fmla="*/ 2147483646 h 307"/>
              <a:gd name="T18" fmla="*/ 2147483646 w 193"/>
              <a:gd name="T19" fmla="*/ 2147483646 h 307"/>
              <a:gd name="T20" fmla="*/ 2147483646 w 193"/>
              <a:gd name="T21" fmla="*/ 2147483646 h 307"/>
              <a:gd name="T22" fmla="*/ 2147483646 w 193"/>
              <a:gd name="T23" fmla="*/ 2147483646 h 307"/>
              <a:gd name="T24" fmla="*/ 2147483646 w 193"/>
              <a:gd name="T25" fmla="*/ 2147483646 h 307"/>
              <a:gd name="T26" fmla="*/ 2147483646 w 193"/>
              <a:gd name="T27" fmla="*/ 2147483646 h 307"/>
              <a:gd name="T28" fmla="*/ 2147483646 w 193"/>
              <a:gd name="T29" fmla="*/ 2147483646 h 307"/>
              <a:gd name="T30" fmla="*/ 2147483646 w 193"/>
              <a:gd name="T31" fmla="*/ 2147483646 h 307"/>
              <a:gd name="T32" fmla="*/ 2147483646 w 193"/>
              <a:gd name="T33" fmla="*/ 2147483646 h 307"/>
              <a:gd name="T34" fmla="*/ 2147483646 w 193"/>
              <a:gd name="T35" fmla="*/ 0 h 307"/>
              <a:gd name="T36" fmla="*/ 2147483646 w 193"/>
              <a:gd name="T37" fmla="*/ 2147483646 h 307"/>
              <a:gd name="T38" fmla="*/ 2147483646 w 193"/>
              <a:gd name="T39" fmla="*/ 214748364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3"/>
              <a:gd name="T61" fmla="*/ 0 h 307"/>
              <a:gd name="T62" fmla="*/ 193 w 193"/>
              <a:gd name="T63" fmla="*/ 307 h 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3" h="307">
                <a:moveTo>
                  <a:pt x="76" y="256"/>
                </a:moveTo>
                <a:lnTo>
                  <a:pt x="59" y="243"/>
                </a:lnTo>
                <a:lnTo>
                  <a:pt x="34" y="236"/>
                </a:lnTo>
                <a:lnTo>
                  <a:pt x="11" y="243"/>
                </a:lnTo>
                <a:lnTo>
                  <a:pt x="0" y="266"/>
                </a:lnTo>
                <a:lnTo>
                  <a:pt x="5" y="290"/>
                </a:lnTo>
                <a:lnTo>
                  <a:pt x="23" y="304"/>
                </a:lnTo>
                <a:lnTo>
                  <a:pt x="58" y="307"/>
                </a:lnTo>
                <a:lnTo>
                  <a:pt x="89" y="306"/>
                </a:lnTo>
                <a:lnTo>
                  <a:pt x="135" y="75"/>
                </a:lnTo>
                <a:lnTo>
                  <a:pt x="149" y="114"/>
                </a:lnTo>
                <a:lnTo>
                  <a:pt x="174" y="134"/>
                </a:lnTo>
                <a:lnTo>
                  <a:pt x="189" y="134"/>
                </a:lnTo>
                <a:lnTo>
                  <a:pt x="193" y="118"/>
                </a:lnTo>
                <a:lnTo>
                  <a:pt x="172" y="92"/>
                </a:lnTo>
                <a:lnTo>
                  <a:pt x="157" y="50"/>
                </a:lnTo>
                <a:lnTo>
                  <a:pt x="143" y="15"/>
                </a:lnTo>
                <a:lnTo>
                  <a:pt x="129" y="0"/>
                </a:lnTo>
                <a:lnTo>
                  <a:pt x="114" y="11"/>
                </a:lnTo>
                <a:lnTo>
                  <a:pt x="76" y="256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246C397D-A136-41E7-A1B1-040188025D4D}"/>
              </a:ext>
            </a:extLst>
          </p:cNvPr>
          <p:cNvGrpSpPr>
            <a:grpSpLocks/>
          </p:cNvGrpSpPr>
          <p:nvPr/>
        </p:nvGrpSpPr>
        <p:grpSpPr bwMode="auto">
          <a:xfrm>
            <a:off x="7129463" y="2163763"/>
            <a:ext cx="341312" cy="673100"/>
            <a:chOff x="3818" y="1093"/>
            <a:chExt cx="215" cy="424"/>
          </a:xfrm>
        </p:grpSpPr>
        <p:sp>
          <p:nvSpPr>
            <p:cNvPr id="17468" name="Freeform 8">
              <a:extLst>
                <a:ext uri="{FF2B5EF4-FFF2-40B4-BE49-F238E27FC236}">
                  <a16:creationId xmlns:a16="http://schemas.microsoft.com/office/drawing/2014/main" id="{B9DFBDA0-8A1D-4A24-8029-4A4C20E21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8" y="1093"/>
              <a:ext cx="152" cy="424"/>
            </a:xfrm>
            <a:custGeom>
              <a:avLst/>
              <a:gdLst>
                <a:gd name="T0" fmla="*/ 0 w 152"/>
                <a:gd name="T1" fmla="*/ 124 h 424"/>
                <a:gd name="T2" fmla="*/ 36 w 152"/>
                <a:gd name="T3" fmla="*/ 99 h 424"/>
                <a:gd name="T4" fmla="*/ 81 w 152"/>
                <a:gd name="T5" fmla="*/ 63 h 424"/>
                <a:gd name="T6" fmla="*/ 123 w 152"/>
                <a:gd name="T7" fmla="*/ 0 h 424"/>
                <a:gd name="T8" fmla="*/ 130 w 152"/>
                <a:gd name="T9" fmla="*/ 4 h 424"/>
                <a:gd name="T10" fmla="*/ 137 w 152"/>
                <a:gd name="T11" fmla="*/ 27 h 424"/>
                <a:gd name="T12" fmla="*/ 90 w 152"/>
                <a:gd name="T13" fmla="*/ 82 h 424"/>
                <a:gd name="T14" fmla="*/ 29 w 152"/>
                <a:gd name="T15" fmla="*/ 136 h 424"/>
                <a:gd name="T16" fmla="*/ 43 w 152"/>
                <a:gd name="T17" fmla="*/ 183 h 424"/>
                <a:gd name="T18" fmla="*/ 85 w 152"/>
                <a:gd name="T19" fmla="*/ 140 h 424"/>
                <a:gd name="T20" fmla="*/ 90 w 152"/>
                <a:gd name="T21" fmla="*/ 134 h 424"/>
                <a:gd name="T22" fmla="*/ 144 w 152"/>
                <a:gd name="T23" fmla="*/ 78 h 424"/>
                <a:gd name="T24" fmla="*/ 152 w 152"/>
                <a:gd name="T25" fmla="*/ 101 h 424"/>
                <a:gd name="T26" fmla="*/ 50 w 152"/>
                <a:gd name="T27" fmla="*/ 215 h 424"/>
                <a:gd name="T28" fmla="*/ 90 w 152"/>
                <a:gd name="T29" fmla="*/ 339 h 424"/>
                <a:gd name="T30" fmla="*/ 92 w 152"/>
                <a:gd name="T31" fmla="*/ 376 h 424"/>
                <a:gd name="T32" fmla="*/ 78 w 152"/>
                <a:gd name="T33" fmla="*/ 405 h 424"/>
                <a:gd name="T34" fmla="*/ 63 w 152"/>
                <a:gd name="T35" fmla="*/ 419 h 424"/>
                <a:gd name="T36" fmla="*/ 40 w 152"/>
                <a:gd name="T37" fmla="*/ 424 h 424"/>
                <a:gd name="T38" fmla="*/ 25 w 152"/>
                <a:gd name="T39" fmla="*/ 421 h 424"/>
                <a:gd name="T40" fmla="*/ 7 w 152"/>
                <a:gd name="T41" fmla="*/ 400 h 424"/>
                <a:gd name="T42" fmla="*/ 6 w 152"/>
                <a:gd name="T43" fmla="*/ 379 h 424"/>
                <a:gd name="T44" fmla="*/ 14 w 152"/>
                <a:gd name="T45" fmla="*/ 353 h 424"/>
                <a:gd name="T46" fmla="*/ 26 w 152"/>
                <a:gd name="T47" fmla="*/ 332 h 424"/>
                <a:gd name="T48" fmla="*/ 55 w 152"/>
                <a:gd name="T49" fmla="*/ 311 h 424"/>
                <a:gd name="T50" fmla="*/ 0 w 152"/>
                <a:gd name="T51" fmla="*/ 124 h 42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2"/>
                <a:gd name="T79" fmla="*/ 0 h 424"/>
                <a:gd name="T80" fmla="*/ 152 w 152"/>
                <a:gd name="T81" fmla="*/ 424 h 42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2" h="424">
                  <a:moveTo>
                    <a:pt x="0" y="124"/>
                  </a:moveTo>
                  <a:lnTo>
                    <a:pt x="36" y="99"/>
                  </a:lnTo>
                  <a:lnTo>
                    <a:pt x="81" y="63"/>
                  </a:lnTo>
                  <a:lnTo>
                    <a:pt x="123" y="0"/>
                  </a:lnTo>
                  <a:lnTo>
                    <a:pt x="130" y="4"/>
                  </a:lnTo>
                  <a:lnTo>
                    <a:pt x="137" y="27"/>
                  </a:lnTo>
                  <a:lnTo>
                    <a:pt x="90" y="82"/>
                  </a:lnTo>
                  <a:lnTo>
                    <a:pt x="29" y="136"/>
                  </a:lnTo>
                  <a:lnTo>
                    <a:pt x="43" y="183"/>
                  </a:lnTo>
                  <a:lnTo>
                    <a:pt x="85" y="140"/>
                  </a:lnTo>
                  <a:lnTo>
                    <a:pt x="90" y="134"/>
                  </a:lnTo>
                  <a:lnTo>
                    <a:pt x="144" y="78"/>
                  </a:lnTo>
                  <a:lnTo>
                    <a:pt x="152" y="101"/>
                  </a:lnTo>
                  <a:lnTo>
                    <a:pt x="50" y="215"/>
                  </a:lnTo>
                  <a:lnTo>
                    <a:pt x="90" y="339"/>
                  </a:lnTo>
                  <a:lnTo>
                    <a:pt x="92" y="376"/>
                  </a:lnTo>
                  <a:lnTo>
                    <a:pt x="78" y="405"/>
                  </a:lnTo>
                  <a:lnTo>
                    <a:pt x="63" y="419"/>
                  </a:lnTo>
                  <a:lnTo>
                    <a:pt x="40" y="424"/>
                  </a:lnTo>
                  <a:lnTo>
                    <a:pt x="25" y="421"/>
                  </a:lnTo>
                  <a:lnTo>
                    <a:pt x="7" y="400"/>
                  </a:lnTo>
                  <a:lnTo>
                    <a:pt x="6" y="379"/>
                  </a:lnTo>
                  <a:lnTo>
                    <a:pt x="14" y="353"/>
                  </a:lnTo>
                  <a:lnTo>
                    <a:pt x="26" y="332"/>
                  </a:lnTo>
                  <a:lnTo>
                    <a:pt x="55" y="311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9" name="Freeform 9">
              <a:extLst>
                <a:ext uri="{FF2B5EF4-FFF2-40B4-BE49-F238E27FC236}">
                  <a16:creationId xmlns:a16="http://schemas.microsoft.com/office/drawing/2014/main" id="{E27DFBE5-EF94-4155-A4F8-47E0568A74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" y="1104"/>
              <a:ext cx="100" cy="313"/>
            </a:xfrm>
            <a:custGeom>
              <a:avLst/>
              <a:gdLst>
                <a:gd name="T0" fmla="*/ 14 w 100"/>
                <a:gd name="T1" fmla="*/ 0 h 313"/>
                <a:gd name="T2" fmla="*/ 36 w 100"/>
                <a:gd name="T3" fmla="*/ 63 h 313"/>
                <a:gd name="T4" fmla="*/ 62 w 100"/>
                <a:gd name="T5" fmla="*/ 152 h 313"/>
                <a:gd name="T6" fmla="*/ 88 w 100"/>
                <a:gd name="T7" fmla="*/ 220 h 313"/>
                <a:gd name="T8" fmla="*/ 100 w 100"/>
                <a:gd name="T9" fmla="*/ 248 h 313"/>
                <a:gd name="T10" fmla="*/ 99 w 100"/>
                <a:gd name="T11" fmla="*/ 264 h 313"/>
                <a:gd name="T12" fmla="*/ 84 w 100"/>
                <a:gd name="T13" fmla="*/ 294 h 313"/>
                <a:gd name="T14" fmla="*/ 58 w 100"/>
                <a:gd name="T15" fmla="*/ 313 h 313"/>
                <a:gd name="T16" fmla="*/ 36 w 100"/>
                <a:gd name="T17" fmla="*/ 312 h 313"/>
                <a:gd name="T18" fmla="*/ 18 w 100"/>
                <a:gd name="T19" fmla="*/ 294 h 313"/>
                <a:gd name="T20" fmla="*/ 19 w 100"/>
                <a:gd name="T21" fmla="*/ 267 h 313"/>
                <a:gd name="T22" fmla="*/ 33 w 100"/>
                <a:gd name="T23" fmla="*/ 238 h 313"/>
                <a:gd name="T24" fmla="*/ 58 w 100"/>
                <a:gd name="T25" fmla="*/ 217 h 313"/>
                <a:gd name="T26" fmla="*/ 0 w 100"/>
                <a:gd name="T27" fmla="*/ 22 h 313"/>
                <a:gd name="T28" fmla="*/ 14 w 100"/>
                <a:gd name="T29" fmla="*/ 0 h 3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0"/>
                <a:gd name="T46" fmla="*/ 0 h 313"/>
                <a:gd name="T47" fmla="*/ 100 w 100"/>
                <a:gd name="T48" fmla="*/ 313 h 3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0" h="313">
                  <a:moveTo>
                    <a:pt x="14" y="0"/>
                  </a:moveTo>
                  <a:lnTo>
                    <a:pt x="36" y="63"/>
                  </a:lnTo>
                  <a:lnTo>
                    <a:pt x="62" y="152"/>
                  </a:lnTo>
                  <a:lnTo>
                    <a:pt x="88" y="220"/>
                  </a:lnTo>
                  <a:lnTo>
                    <a:pt x="100" y="248"/>
                  </a:lnTo>
                  <a:lnTo>
                    <a:pt x="99" y="264"/>
                  </a:lnTo>
                  <a:lnTo>
                    <a:pt x="84" y="294"/>
                  </a:lnTo>
                  <a:lnTo>
                    <a:pt x="58" y="313"/>
                  </a:lnTo>
                  <a:lnTo>
                    <a:pt x="36" y="312"/>
                  </a:lnTo>
                  <a:lnTo>
                    <a:pt x="18" y="294"/>
                  </a:lnTo>
                  <a:lnTo>
                    <a:pt x="19" y="267"/>
                  </a:lnTo>
                  <a:lnTo>
                    <a:pt x="33" y="238"/>
                  </a:lnTo>
                  <a:lnTo>
                    <a:pt x="58" y="217"/>
                  </a:lnTo>
                  <a:lnTo>
                    <a:pt x="0" y="22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15" name="Freeform 10">
            <a:extLst>
              <a:ext uri="{FF2B5EF4-FFF2-40B4-BE49-F238E27FC236}">
                <a16:creationId xmlns:a16="http://schemas.microsoft.com/office/drawing/2014/main" id="{313A46B8-7F61-4183-BF37-4DC57233502A}"/>
              </a:ext>
            </a:extLst>
          </p:cNvPr>
          <p:cNvSpPr>
            <a:spLocks/>
          </p:cNvSpPr>
          <p:nvPr/>
        </p:nvSpPr>
        <p:spPr bwMode="auto">
          <a:xfrm>
            <a:off x="5473700" y="3373439"/>
            <a:ext cx="496888" cy="733425"/>
          </a:xfrm>
          <a:custGeom>
            <a:avLst/>
            <a:gdLst>
              <a:gd name="T0" fmla="*/ 2147483646 w 313"/>
              <a:gd name="T1" fmla="*/ 2147483646 h 462"/>
              <a:gd name="T2" fmla="*/ 2147483646 w 313"/>
              <a:gd name="T3" fmla="*/ 2147483646 h 462"/>
              <a:gd name="T4" fmla="*/ 2147483646 w 313"/>
              <a:gd name="T5" fmla="*/ 0 h 462"/>
              <a:gd name="T6" fmla="*/ 2147483646 w 313"/>
              <a:gd name="T7" fmla="*/ 2147483646 h 462"/>
              <a:gd name="T8" fmla="*/ 2147483646 w 313"/>
              <a:gd name="T9" fmla="*/ 2147483646 h 462"/>
              <a:gd name="T10" fmla="*/ 2147483646 w 313"/>
              <a:gd name="T11" fmla="*/ 2147483646 h 462"/>
              <a:gd name="T12" fmla="*/ 2147483646 w 313"/>
              <a:gd name="T13" fmla="*/ 2147483646 h 462"/>
              <a:gd name="T14" fmla="*/ 2147483646 w 313"/>
              <a:gd name="T15" fmla="*/ 2147483646 h 462"/>
              <a:gd name="T16" fmla="*/ 2147483646 w 313"/>
              <a:gd name="T17" fmla="*/ 2147483646 h 462"/>
              <a:gd name="T18" fmla="*/ 2147483646 w 313"/>
              <a:gd name="T19" fmla="*/ 2147483646 h 462"/>
              <a:gd name="T20" fmla="*/ 2147483646 w 313"/>
              <a:gd name="T21" fmla="*/ 2147483646 h 462"/>
              <a:gd name="T22" fmla="*/ 2147483646 w 313"/>
              <a:gd name="T23" fmla="*/ 2147483646 h 462"/>
              <a:gd name="T24" fmla="*/ 2147483646 w 313"/>
              <a:gd name="T25" fmla="*/ 2147483646 h 462"/>
              <a:gd name="T26" fmla="*/ 2147483646 w 313"/>
              <a:gd name="T27" fmla="*/ 2147483646 h 462"/>
              <a:gd name="T28" fmla="*/ 2147483646 w 313"/>
              <a:gd name="T29" fmla="*/ 2147483646 h 462"/>
              <a:gd name="T30" fmla="*/ 2147483646 w 313"/>
              <a:gd name="T31" fmla="*/ 2147483646 h 462"/>
              <a:gd name="T32" fmla="*/ 2147483646 w 313"/>
              <a:gd name="T33" fmla="*/ 2147483646 h 462"/>
              <a:gd name="T34" fmla="*/ 2147483646 w 313"/>
              <a:gd name="T35" fmla="*/ 2147483646 h 462"/>
              <a:gd name="T36" fmla="*/ 2147483646 w 313"/>
              <a:gd name="T37" fmla="*/ 2147483646 h 462"/>
              <a:gd name="T38" fmla="*/ 2147483646 w 313"/>
              <a:gd name="T39" fmla="*/ 2147483646 h 462"/>
              <a:gd name="T40" fmla="*/ 2147483646 w 313"/>
              <a:gd name="T41" fmla="*/ 2147483646 h 462"/>
              <a:gd name="T42" fmla="*/ 2147483646 w 313"/>
              <a:gd name="T43" fmla="*/ 2147483646 h 462"/>
              <a:gd name="T44" fmla="*/ 2147483646 w 313"/>
              <a:gd name="T45" fmla="*/ 2147483646 h 462"/>
              <a:gd name="T46" fmla="*/ 2147483646 w 313"/>
              <a:gd name="T47" fmla="*/ 2147483646 h 462"/>
              <a:gd name="T48" fmla="*/ 2147483646 w 313"/>
              <a:gd name="T49" fmla="*/ 2147483646 h 462"/>
              <a:gd name="T50" fmla="*/ 2147483646 w 313"/>
              <a:gd name="T51" fmla="*/ 2147483646 h 462"/>
              <a:gd name="T52" fmla="*/ 2147483646 w 313"/>
              <a:gd name="T53" fmla="*/ 2147483646 h 462"/>
              <a:gd name="T54" fmla="*/ 0 w 313"/>
              <a:gd name="T55" fmla="*/ 2147483646 h 462"/>
              <a:gd name="T56" fmla="*/ 2147483646 w 313"/>
              <a:gd name="T57" fmla="*/ 2147483646 h 462"/>
              <a:gd name="T58" fmla="*/ 2147483646 w 313"/>
              <a:gd name="T59" fmla="*/ 2147483646 h 462"/>
              <a:gd name="T60" fmla="*/ 2147483646 w 313"/>
              <a:gd name="T61" fmla="*/ 2147483646 h 46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3"/>
              <a:gd name="T94" fmla="*/ 0 h 462"/>
              <a:gd name="T95" fmla="*/ 313 w 313"/>
              <a:gd name="T96" fmla="*/ 462 h 46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3" h="462">
                <a:moveTo>
                  <a:pt x="35" y="13"/>
                </a:moveTo>
                <a:lnTo>
                  <a:pt x="62" y="1"/>
                </a:lnTo>
                <a:lnTo>
                  <a:pt x="96" y="0"/>
                </a:lnTo>
                <a:lnTo>
                  <a:pt x="129" y="9"/>
                </a:lnTo>
                <a:lnTo>
                  <a:pt x="165" y="30"/>
                </a:lnTo>
                <a:lnTo>
                  <a:pt x="195" y="71"/>
                </a:lnTo>
                <a:lnTo>
                  <a:pt x="229" y="115"/>
                </a:lnTo>
                <a:lnTo>
                  <a:pt x="265" y="174"/>
                </a:lnTo>
                <a:lnTo>
                  <a:pt x="294" y="250"/>
                </a:lnTo>
                <a:lnTo>
                  <a:pt x="307" y="308"/>
                </a:lnTo>
                <a:lnTo>
                  <a:pt x="313" y="358"/>
                </a:lnTo>
                <a:lnTo>
                  <a:pt x="303" y="402"/>
                </a:lnTo>
                <a:lnTo>
                  <a:pt x="286" y="433"/>
                </a:lnTo>
                <a:lnTo>
                  <a:pt x="261" y="453"/>
                </a:lnTo>
                <a:lnTo>
                  <a:pt x="224" y="462"/>
                </a:lnTo>
                <a:lnTo>
                  <a:pt x="180" y="462"/>
                </a:lnTo>
                <a:lnTo>
                  <a:pt x="139" y="454"/>
                </a:lnTo>
                <a:lnTo>
                  <a:pt x="114" y="435"/>
                </a:lnTo>
                <a:lnTo>
                  <a:pt x="89" y="397"/>
                </a:lnTo>
                <a:lnTo>
                  <a:pt x="81" y="362"/>
                </a:lnTo>
                <a:lnTo>
                  <a:pt x="80" y="320"/>
                </a:lnTo>
                <a:lnTo>
                  <a:pt x="81" y="282"/>
                </a:lnTo>
                <a:lnTo>
                  <a:pt x="77" y="242"/>
                </a:lnTo>
                <a:lnTo>
                  <a:pt x="70" y="208"/>
                </a:lnTo>
                <a:lnTo>
                  <a:pt x="52" y="178"/>
                </a:lnTo>
                <a:lnTo>
                  <a:pt x="25" y="146"/>
                </a:lnTo>
                <a:lnTo>
                  <a:pt x="7" y="119"/>
                </a:lnTo>
                <a:lnTo>
                  <a:pt x="0" y="82"/>
                </a:lnTo>
                <a:lnTo>
                  <a:pt x="4" y="48"/>
                </a:lnTo>
                <a:lnTo>
                  <a:pt x="18" y="24"/>
                </a:lnTo>
                <a:lnTo>
                  <a:pt x="35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55" name="Freeform 11">
            <a:extLst>
              <a:ext uri="{FF2B5EF4-FFF2-40B4-BE49-F238E27FC236}">
                <a16:creationId xmlns:a16="http://schemas.microsoft.com/office/drawing/2014/main" id="{3EE58E1C-8B0D-4794-8BD7-E15CEE744686}"/>
              </a:ext>
            </a:extLst>
          </p:cNvPr>
          <p:cNvSpPr>
            <a:spLocks/>
          </p:cNvSpPr>
          <p:nvPr/>
        </p:nvSpPr>
        <p:spPr bwMode="auto">
          <a:xfrm>
            <a:off x="5286376" y="2881313"/>
            <a:ext cx="428625" cy="457200"/>
          </a:xfrm>
          <a:custGeom>
            <a:avLst/>
            <a:gdLst>
              <a:gd name="T0" fmla="*/ 2147483646 w 270"/>
              <a:gd name="T1" fmla="*/ 2147483646 h 288"/>
              <a:gd name="T2" fmla="*/ 2147483646 w 270"/>
              <a:gd name="T3" fmla="*/ 2147483646 h 288"/>
              <a:gd name="T4" fmla="*/ 2147483646 w 270"/>
              <a:gd name="T5" fmla="*/ 2147483646 h 288"/>
              <a:gd name="T6" fmla="*/ 2147483646 w 270"/>
              <a:gd name="T7" fmla="*/ 2147483646 h 288"/>
              <a:gd name="T8" fmla="*/ 2147483646 w 270"/>
              <a:gd name="T9" fmla="*/ 2147483646 h 288"/>
              <a:gd name="T10" fmla="*/ 2147483646 w 270"/>
              <a:gd name="T11" fmla="*/ 2147483646 h 288"/>
              <a:gd name="T12" fmla="*/ 2147483646 w 270"/>
              <a:gd name="T13" fmla="*/ 2147483646 h 288"/>
              <a:gd name="T14" fmla="*/ 2147483646 w 270"/>
              <a:gd name="T15" fmla="*/ 2147483646 h 288"/>
              <a:gd name="T16" fmla="*/ 0 w 270"/>
              <a:gd name="T17" fmla="*/ 2147483646 h 288"/>
              <a:gd name="T18" fmla="*/ 2147483646 w 270"/>
              <a:gd name="T19" fmla="*/ 2147483646 h 288"/>
              <a:gd name="T20" fmla="*/ 2147483646 w 270"/>
              <a:gd name="T21" fmla="*/ 2147483646 h 288"/>
              <a:gd name="T22" fmla="*/ 2147483646 w 270"/>
              <a:gd name="T23" fmla="*/ 2147483646 h 288"/>
              <a:gd name="T24" fmla="*/ 2147483646 w 270"/>
              <a:gd name="T25" fmla="*/ 2147483646 h 288"/>
              <a:gd name="T26" fmla="*/ 2147483646 w 270"/>
              <a:gd name="T27" fmla="*/ 2147483646 h 288"/>
              <a:gd name="T28" fmla="*/ 2147483646 w 270"/>
              <a:gd name="T29" fmla="*/ 2147483646 h 288"/>
              <a:gd name="T30" fmla="*/ 2147483646 w 270"/>
              <a:gd name="T31" fmla="*/ 2147483646 h 288"/>
              <a:gd name="T32" fmla="*/ 2147483646 w 270"/>
              <a:gd name="T33" fmla="*/ 2147483646 h 288"/>
              <a:gd name="T34" fmla="*/ 2147483646 w 270"/>
              <a:gd name="T35" fmla="*/ 2147483646 h 288"/>
              <a:gd name="T36" fmla="*/ 2147483646 w 270"/>
              <a:gd name="T37" fmla="*/ 2147483646 h 288"/>
              <a:gd name="T38" fmla="*/ 2147483646 w 270"/>
              <a:gd name="T39" fmla="*/ 2147483646 h 288"/>
              <a:gd name="T40" fmla="*/ 2147483646 w 270"/>
              <a:gd name="T41" fmla="*/ 2147483646 h 288"/>
              <a:gd name="T42" fmla="*/ 2147483646 w 270"/>
              <a:gd name="T43" fmla="*/ 2147483646 h 288"/>
              <a:gd name="T44" fmla="*/ 2147483646 w 270"/>
              <a:gd name="T45" fmla="*/ 2147483646 h 288"/>
              <a:gd name="T46" fmla="*/ 2147483646 w 270"/>
              <a:gd name="T47" fmla="*/ 2147483646 h 288"/>
              <a:gd name="T48" fmla="*/ 2147483646 w 270"/>
              <a:gd name="T49" fmla="*/ 2147483646 h 288"/>
              <a:gd name="T50" fmla="*/ 2147483646 w 270"/>
              <a:gd name="T51" fmla="*/ 2147483646 h 288"/>
              <a:gd name="T52" fmla="*/ 2147483646 w 270"/>
              <a:gd name="T53" fmla="*/ 0 h 288"/>
              <a:gd name="T54" fmla="*/ 2147483646 w 270"/>
              <a:gd name="T55" fmla="*/ 2147483646 h 288"/>
              <a:gd name="T56" fmla="*/ 2147483646 w 270"/>
              <a:gd name="T57" fmla="*/ 2147483646 h 288"/>
              <a:gd name="T58" fmla="*/ 2147483646 w 270"/>
              <a:gd name="T59" fmla="*/ 2147483646 h 28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70"/>
              <a:gd name="T91" fmla="*/ 0 h 288"/>
              <a:gd name="T92" fmla="*/ 270 w 270"/>
              <a:gd name="T93" fmla="*/ 288 h 28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70" h="288">
                <a:moveTo>
                  <a:pt x="190" y="81"/>
                </a:moveTo>
                <a:lnTo>
                  <a:pt x="162" y="48"/>
                </a:lnTo>
                <a:lnTo>
                  <a:pt x="127" y="26"/>
                </a:lnTo>
                <a:lnTo>
                  <a:pt x="104" y="15"/>
                </a:lnTo>
                <a:lnTo>
                  <a:pt x="78" y="15"/>
                </a:lnTo>
                <a:lnTo>
                  <a:pt x="49" y="24"/>
                </a:lnTo>
                <a:lnTo>
                  <a:pt x="25" y="45"/>
                </a:lnTo>
                <a:lnTo>
                  <a:pt x="10" y="73"/>
                </a:lnTo>
                <a:lnTo>
                  <a:pt x="0" y="116"/>
                </a:lnTo>
                <a:lnTo>
                  <a:pt x="11" y="174"/>
                </a:lnTo>
                <a:lnTo>
                  <a:pt x="26" y="207"/>
                </a:lnTo>
                <a:lnTo>
                  <a:pt x="48" y="234"/>
                </a:lnTo>
                <a:lnTo>
                  <a:pt x="78" y="264"/>
                </a:lnTo>
                <a:lnTo>
                  <a:pt x="115" y="281"/>
                </a:lnTo>
                <a:lnTo>
                  <a:pt x="146" y="288"/>
                </a:lnTo>
                <a:lnTo>
                  <a:pt x="177" y="282"/>
                </a:lnTo>
                <a:lnTo>
                  <a:pt x="202" y="267"/>
                </a:lnTo>
                <a:lnTo>
                  <a:pt x="217" y="252"/>
                </a:lnTo>
                <a:lnTo>
                  <a:pt x="228" y="216"/>
                </a:lnTo>
                <a:lnTo>
                  <a:pt x="226" y="188"/>
                </a:lnTo>
                <a:lnTo>
                  <a:pt x="221" y="149"/>
                </a:lnTo>
                <a:lnTo>
                  <a:pt x="209" y="116"/>
                </a:lnTo>
                <a:lnTo>
                  <a:pt x="217" y="89"/>
                </a:lnTo>
                <a:lnTo>
                  <a:pt x="259" y="55"/>
                </a:lnTo>
                <a:lnTo>
                  <a:pt x="270" y="32"/>
                </a:lnTo>
                <a:lnTo>
                  <a:pt x="266" y="10"/>
                </a:lnTo>
                <a:lnTo>
                  <a:pt x="243" y="0"/>
                </a:lnTo>
                <a:lnTo>
                  <a:pt x="217" y="14"/>
                </a:lnTo>
                <a:lnTo>
                  <a:pt x="209" y="52"/>
                </a:lnTo>
                <a:lnTo>
                  <a:pt x="190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7" name="Freeform 12">
            <a:extLst>
              <a:ext uri="{FF2B5EF4-FFF2-40B4-BE49-F238E27FC236}">
                <a16:creationId xmlns:a16="http://schemas.microsoft.com/office/drawing/2014/main" id="{AB018BCD-1FB9-4400-ADEA-BBA264C4114F}"/>
              </a:ext>
            </a:extLst>
          </p:cNvPr>
          <p:cNvSpPr>
            <a:spLocks/>
          </p:cNvSpPr>
          <p:nvPr/>
        </p:nvSpPr>
        <p:spPr bwMode="auto">
          <a:xfrm>
            <a:off x="5811839" y="3921125"/>
            <a:ext cx="395287" cy="1055688"/>
          </a:xfrm>
          <a:custGeom>
            <a:avLst/>
            <a:gdLst>
              <a:gd name="T0" fmla="*/ 2147483646 w 249"/>
              <a:gd name="T1" fmla="*/ 2147483646 h 665"/>
              <a:gd name="T2" fmla="*/ 2147483646 w 249"/>
              <a:gd name="T3" fmla="*/ 2147483646 h 665"/>
              <a:gd name="T4" fmla="*/ 2147483646 w 249"/>
              <a:gd name="T5" fmla="*/ 2147483646 h 665"/>
              <a:gd name="T6" fmla="*/ 2147483646 w 249"/>
              <a:gd name="T7" fmla="*/ 2147483646 h 665"/>
              <a:gd name="T8" fmla="*/ 2147483646 w 249"/>
              <a:gd name="T9" fmla="*/ 2147483646 h 665"/>
              <a:gd name="T10" fmla="*/ 2147483646 w 249"/>
              <a:gd name="T11" fmla="*/ 2147483646 h 665"/>
              <a:gd name="T12" fmla="*/ 2147483646 w 249"/>
              <a:gd name="T13" fmla="*/ 2147483646 h 665"/>
              <a:gd name="T14" fmla="*/ 2147483646 w 249"/>
              <a:gd name="T15" fmla="*/ 2147483646 h 665"/>
              <a:gd name="T16" fmla="*/ 2147483646 w 249"/>
              <a:gd name="T17" fmla="*/ 2147483646 h 665"/>
              <a:gd name="T18" fmla="*/ 2147483646 w 249"/>
              <a:gd name="T19" fmla="*/ 2147483646 h 665"/>
              <a:gd name="T20" fmla="*/ 2147483646 w 249"/>
              <a:gd name="T21" fmla="*/ 2147483646 h 665"/>
              <a:gd name="T22" fmla="*/ 2147483646 w 249"/>
              <a:gd name="T23" fmla="*/ 2147483646 h 665"/>
              <a:gd name="T24" fmla="*/ 2147483646 w 249"/>
              <a:gd name="T25" fmla="*/ 2147483646 h 665"/>
              <a:gd name="T26" fmla="*/ 2147483646 w 249"/>
              <a:gd name="T27" fmla="*/ 2147483646 h 665"/>
              <a:gd name="T28" fmla="*/ 2147483646 w 249"/>
              <a:gd name="T29" fmla="*/ 2147483646 h 665"/>
              <a:gd name="T30" fmla="*/ 2147483646 w 249"/>
              <a:gd name="T31" fmla="*/ 2147483646 h 665"/>
              <a:gd name="T32" fmla="*/ 2147483646 w 249"/>
              <a:gd name="T33" fmla="*/ 2147483646 h 665"/>
              <a:gd name="T34" fmla="*/ 2147483646 w 249"/>
              <a:gd name="T35" fmla="*/ 2147483646 h 665"/>
              <a:gd name="T36" fmla="*/ 2147483646 w 249"/>
              <a:gd name="T37" fmla="*/ 2147483646 h 665"/>
              <a:gd name="T38" fmla="*/ 2147483646 w 249"/>
              <a:gd name="T39" fmla="*/ 2147483646 h 665"/>
              <a:gd name="T40" fmla="*/ 2147483646 w 249"/>
              <a:gd name="T41" fmla="*/ 2147483646 h 665"/>
              <a:gd name="T42" fmla="*/ 2147483646 w 249"/>
              <a:gd name="T43" fmla="*/ 2147483646 h 665"/>
              <a:gd name="T44" fmla="*/ 2147483646 w 249"/>
              <a:gd name="T45" fmla="*/ 2147483646 h 665"/>
              <a:gd name="T46" fmla="*/ 2147483646 w 249"/>
              <a:gd name="T47" fmla="*/ 2147483646 h 665"/>
              <a:gd name="T48" fmla="*/ 2147483646 w 249"/>
              <a:gd name="T49" fmla="*/ 2147483646 h 665"/>
              <a:gd name="T50" fmla="*/ 2147483646 w 249"/>
              <a:gd name="T51" fmla="*/ 2147483646 h 665"/>
              <a:gd name="T52" fmla="*/ 2147483646 w 249"/>
              <a:gd name="T53" fmla="*/ 2147483646 h 665"/>
              <a:gd name="T54" fmla="*/ 2147483646 w 249"/>
              <a:gd name="T55" fmla="*/ 2147483646 h 665"/>
              <a:gd name="T56" fmla="*/ 2147483646 w 249"/>
              <a:gd name="T57" fmla="*/ 2147483646 h 665"/>
              <a:gd name="T58" fmla="*/ 2147483646 w 249"/>
              <a:gd name="T59" fmla="*/ 2147483646 h 665"/>
              <a:gd name="T60" fmla="*/ 2147483646 w 249"/>
              <a:gd name="T61" fmla="*/ 2147483646 h 665"/>
              <a:gd name="T62" fmla="*/ 2147483646 w 249"/>
              <a:gd name="T63" fmla="*/ 2147483646 h 665"/>
              <a:gd name="T64" fmla="*/ 2147483646 w 249"/>
              <a:gd name="T65" fmla="*/ 2147483646 h 665"/>
              <a:gd name="T66" fmla="*/ 2147483646 w 249"/>
              <a:gd name="T67" fmla="*/ 2147483646 h 665"/>
              <a:gd name="T68" fmla="*/ 2147483646 w 249"/>
              <a:gd name="T69" fmla="*/ 2147483646 h 665"/>
              <a:gd name="T70" fmla="*/ 2147483646 w 249"/>
              <a:gd name="T71" fmla="*/ 2147483646 h 665"/>
              <a:gd name="T72" fmla="*/ 2147483646 w 249"/>
              <a:gd name="T73" fmla="*/ 2147483646 h 665"/>
              <a:gd name="T74" fmla="*/ 2147483646 w 249"/>
              <a:gd name="T75" fmla="*/ 2147483646 h 665"/>
              <a:gd name="T76" fmla="*/ 0 w 249"/>
              <a:gd name="T77" fmla="*/ 2147483646 h 665"/>
              <a:gd name="T78" fmla="*/ 2147483646 w 249"/>
              <a:gd name="T79" fmla="*/ 2147483646 h 665"/>
              <a:gd name="T80" fmla="*/ 2147483646 w 249"/>
              <a:gd name="T81" fmla="*/ 0 h 665"/>
              <a:gd name="T82" fmla="*/ 2147483646 w 249"/>
              <a:gd name="T83" fmla="*/ 2147483646 h 66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9"/>
              <a:gd name="T127" fmla="*/ 0 h 665"/>
              <a:gd name="T128" fmla="*/ 249 w 249"/>
              <a:gd name="T129" fmla="*/ 665 h 66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9" h="665">
                <a:moveTo>
                  <a:pt x="51" y="10"/>
                </a:moveTo>
                <a:lnTo>
                  <a:pt x="85" y="33"/>
                </a:lnTo>
                <a:lnTo>
                  <a:pt x="108" y="67"/>
                </a:lnTo>
                <a:lnTo>
                  <a:pt x="131" y="116"/>
                </a:lnTo>
                <a:lnTo>
                  <a:pt x="152" y="170"/>
                </a:lnTo>
                <a:lnTo>
                  <a:pt x="162" y="218"/>
                </a:lnTo>
                <a:lnTo>
                  <a:pt x="162" y="268"/>
                </a:lnTo>
                <a:lnTo>
                  <a:pt x="156" y="319"/>
                </a:lnTo>
                <a:lnTo>
                  <a:pt x="146" y="364"/>
                </a:lnTo>
                <a:lnTo>
                  <a:pt x="119" y="420"/>
                </a:lnTo>
                <a:lnTo>
                  <a:pt x="108" y="466"/>
                </a:lnTo>
                <a:lnTo>
                  <a:pt x="93" y="520"/>
                </a:lnTo>
                <a:lnTo>
                  <a:pt x="89" y="553"/>
                </a:lnTo>
                <a:lnTo>
                  <a:pt x="94" y="569"/>
                </a:lnTo>
                <a:lnTo>
                  <a:pt x="110" y="583"/>
                </a:lnTo>
                <a:lnTo>
                  <a:pt x="152" y="591"/>
                </a:lnTo>
                <a:lnTo>
                  <a:pt x="231" y="613"/>
                </a:lnTo>
                <a:lnTo>
                  <a:pt x="249" y="624"/>
                </a:lnTo>
                <a:lnTo>
                  <a:pt x="246" y="636"/>
                </a:lnTo>
                <a:lnTo>
                  <a:pt x="237" y="646"/>
                </a:lnTo>
                <a:lnTo>
                  <a:pt x="197" y="665"/>
                </a:lnTo>
                <a:lnTo>
                  <a:pt x="170" y="659"/>
                </a:lnTo>
                <a:lnTo>
                  <a:pt x="146" y="638"/>
                </a:lnTo>
                <a:lnTo>
                  <a:pt x="110" y="617"/>
                </a:lnTo>
                <a:lnTo>
                  <a:pt x="66" y="613"/>
                </a:lnTo>
                <a:lnTo>
                  <a:pt x="43" y="605"/>
                </a:lnTo>
                <a:lnTo>
                  <a:pt x="37" y="588"/>
                </a:lnTo>
                <a:lnTo>
                  <a:pt x="37" y="562"/>
                </a:lnTo>
                <a:lnTo>
                  <a:pt x="51" y="524"/>
                </a:lnTo>
                <a:lnTo>
                  <a:pt x="66" y="478"/>
                </a:lnTo>
                <a:lnTo>
                  <a:pt x="81" y="428"/>
                </a:lnTo>
                <a:lnTo>
                  <a:pt x="96" y="367"/>
                </a:lnTo>
                <a:lnTo>
                  <a:pt x="103" y="319"/>
                </a:lnTo>
                <a:lnTo>
                  <a:pt x="100" y="270"/>
                </a:lnTo>
                <a:lnTo>
                  <a:pt x="89" y="220"/>
                </a:lnTo>
                <a:lnTo>
                  <a:pt x="67" y="166"/>
                </a:lnTo>
                <a:lnTo>
                  <a:pt x="37" y="118"/>
                </a:lnTo>
                <a:lnTo>
                  <a:pt x="8" y="81"/>
                </a:lnTo>
                <a:lnTo>
                  <a:pt x="0" y="41"/>
                </a:lnTo>
                <a:lnTo>
                  <a:pt x="6" y="15"/>
                </a:lnTo>
                <a:lnTo>
                  <a:pt x="23" y="0"/>
                </a:lnTo>
                <a:lnTo>
                  <a:pt x="51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8" name="Freeform 13">
            <a:extLst>
              <a:ext uri="{FF2B5EF4-FFF2-40B4-BE49-F238E27FC236}">
                <a16:creationId xmlns:a16="http://schemas.microsoft.com/office/drawing/2014/main" id="{2492817F-D9F7-45A4-9B9D-E321EBB7E16D}"/>
              </a:ext>
            </a:extLst>
          </p:cNvPr>
          <p:cNvSpPr>
            <a:spLocks/>
          </p:cNvSpPr>
          <p:nvPr/>
        </p:nvSpPr>
        <p:spPr bwMode="auto">
          <a:xfrm>
            <a:off x="5607051" y="3960814"/>
            <a:ext cx="219075" cy="1076325"/>
          </a:xfrm>
          <a:custGeom>
            <a:avLst/>
            <a:gdLst>
              <a:gd name="T0" fmla="*/ 2147483646 w 138"/>
              <a:gd name="T1" fmla="*/ 2147483646 h 678"/>
              <a:gd name="T2" fmla="*/ 2147483646 w 138"/>
              <a:gd name="T3" fmla="*/ 2147483646 h 678"/>
              <a:gd name="T4" fmla="*/ 2147483646 w 138"/>
              <a:gd name="T5" fmla="*/ 2147483646 h 678"/>
              <a:gd name="T6" fmla="*/ 2147483646 w 138"/>
              <a:gd name="T7" fmla="*/ 0 h 678"/>
              <a:gd name="T8" fmla="*/ 2147483646 w 138"/>
              <a:gd name="T9" fmla="*/ 2147483646 h 678"/>
              <a:gd name="T10" fmla="*/ 2147483646 w 138"/>
              <a:gd name="T11" fmla="*/ 2147483646 h 678"/>
              <a:gd name="T12" fmla="*/ 2147483646 w 138"/>
              <a:gd name="T13" fmla="*/ 2147483646 h 678"/>
              <a:gd name="T14" fmla="*/ 2147483646 w 138"/>
              <a:gd name="T15" fmla="*/ 2147483646 h 678"/>
              <a:gd name="T16" fmla="*/ 2147483646 w 138"/>
              <a:gd name="T17" fmla="*/ 2147483646 h 678"/>
              <a:gd name="T18" fmla="*/ 2147483646 w 138"/>
              <a:gd name="T19" fmla="*/ 2147483646 h 678"/>
              <a:gd name="T20" fmla="*/ 2147483646 w 138"/>
              <a:gd name="T21" fmla="*/ 2147483646 h 678"/>
              <a:gd name="T22" fmla="*/ 2147483646 w 138"/>
              <a:gd name="T23" fmla="*/ 2147483646 h 678"/>
              <a:gd name="T24" fmla="*/ 2147483646 w 138"/>
              <a:gd name="T25" fmla="*/ 2147483646 h 678"/>
              <a:gd name="T26" fmla="*/ 2147483646 w 138"/>
              <a:gd name="T27" fmla="*/ 2147483646 h 678"/>
              <a:gd name="T28" fmla="*/ 2147483646 w 138"/>
              <a:gd name="T29" fmla="*/ 2147483646 h 678"/>
              <a:gd name="T30" fmla="*/ 2147483646 w 138"/>
              <a:gd name="T31" fmla="*/ 2147483646 h 678"/>
              <a:gd name="T32" fmla="*/ 2147483646 w 138"/>
              <a:gd name="T33" fmla="*/ 2147483646 h 678"/>
              <a:gd name="T34" fmla="*/ 2147483646 w 138"/>
              <a:gd name="T35" fmla="*/ 2147483646 h 678"/>
              <a:gd name="T36" fmla="*/ 2147483646 w 138"/>
              <a:gd name="T37" fmla="*/ 2147483646 h 678"/>
              <a:gd name="T38" fmla="*/ 2147483646 w 138"/>
              <a:gd name="T39" fmla="*/ 2147483646 h 678"/>
              <a:gd name="T40" fmla="*/ 2147483646 w 138"/>
              <a:gd name="T41" fmla="*/ 2147483646 h 678"/>
              <a:gd name="T42" fmla="*/ 2147483646 w 138"/>
              <a:gd name="T43" fmla="*/ 2147483646 h 678"/>
              <a:gd name="T44" fmla="*/ 2147483646 w 138"/>
              <a:gd name="T45" fmla="*/ 2147483646 h 678"/>
              <a:gd name="T46" fmla="*/ 0 w 138"/>
              <a:gd name="T47" fmla="*/ 2147483646 h 678"/>
              <a:gd name="T48" fmla="*/ 2147483646 w 138"/>
              <a:gd name="T49" fmla="*/ 2147483646 h 678"/>
              <a:gd name="T50" fmla="*/ 2147483646 w 138"/>
              <a:gd name="T51" fmla="*/ 2147483646 h 678"/>
              <a:gd name="T52" fmla="*/ 2147483646 w 138"/>
              <a:gd name="T53" fmla="*/ 2147483646 h 678"/>
              <a:gd name="T54" fmla="*/ 2147483646 w 138"/>
              <a:gd name="T55" fmla="*/ 2147483646 h 678"/>
              <a:gd name="T56" fmla="*/ 2147483646 w 138"/>
              <a:gd name="T57" fmla="*/ 2147483646 h 678"/>
              <a:gd name="T58" fmla="*/ 2147483646 w 138"/>
              <a:gd name="T59" fmla="*/ 2147483646 h 678"/>
              <a:gd name="T60" fmla="*/ 2147483646 w 138"/>
              <a:gd name="T61" fmla="*/ 2147483646 h 678"/>
              <a:gd name="T62" fmla="*/ 2147483646 w 138"/>
              <a:gd name="T63" fmla="*/ 2147483646 h 678"/>
              <a:gd name="T64" fmla="*/ 2147483646 w 138"/>
              <a:gd name="T65" fmla="*/ 2147483646 h 678"/>
              <a:gd name="T66" fmla="*/ 2147483646 w 138"/>
              <a:gd name="T67" fmla="*/ 2147483646 h 678"/>
              <a:gd name="T68" fmla="*/ 2147483646 w 138"/>
              <a:gd name="T69" fmla="*/ 2147483646 h 678"/>
              <a:gd name="T70" fmla="*/ 2147483646 w 138"/>
              <a:gd name="T71" fmla="*/ 2147483646 h 678"/>
              <a:gd name="T72" fmla="*/ 2147483646 w 138"/>
              <a:gd name="T73" fmla="*/ 2147483646 h 678"/>
              <a:gd name="T74" fmla="*/ 2147483646 w 138"/>
              <a:gd name="T75" fmla="*/ 2147483646 h 678"/>
              <a:gd name="T76" fmla="*/ 2147483646 w 138"/>
              <a:gd name="T77" fmla="*/ 2147483646 h 67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38"/>
              <a:gd name="T118" fmla="*/ 0 h 678"/>
              <a:gd name="T119" fmla="*/ 138 w 138"/>
              <a:gd name="T120" fmla="*/ 678 h 678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38" h="678">
                <a:moveTo>
                  <a:pt x="43" y="69"/>
                </a:moveTo>
                <a:lnTo>
                  <a:pt x="53" y="21"/>
                </a:lnTo>
                <a:lnTo>
                  <a:pt x="69" y="4"/>
                </a:lnTo>
                <a:lnTo>
                  <a:pt x="95" y="0"/>
                </a:lnTo>
                <a:lnTo>
                  <a:pt x="120" y="8"/>
                </a:lnTo>
                <a:lnTo>
                  <a:pt x="137" y="36"/>
                </a:lnTo>
                <a:lnTo>
                  <a:pt x="133" y="79"/>
                </a:lnTo>
                <a:lnTo>
                  <a:pt x="116" y="127"/>
                </a:lnTo>
                <a:lnTo>
                  <a:pt x="92" y="200"/>
                </a:lnTo>
                <a:lnTo>
                  <a:pt x="73" y="269"/>
                </a:lnTo>
                <a:lnTo>
                  <a:pt x="72" y="324"/>
                </a:lnTo>
                <a:lnTo>
                  <a:pt x="79" y="377"/>
                </a:lnTo>
                <a:lnTo>
                  <a:pt x="97" y="422"/>
                </a:lnTo>
                <a:lnTo>
                  <a:pt x="116" y="474"/>
                </a:lnTo>
                <a:lnTo>
                  <a:pt x="135" y="528"/>
                </a:lnTo>
                <a:lnTo>
                  <a:pt x="138" y="544"/>
                </a:lnTo>
                <a:lnTo>
                  <a:pt x="135" y="563"/>
                </a:lnTo>
                <a:lnTo>
                  <a:pt x="124" y="577"/>
                </a:lnTo>
                <a:lnTo>
                  <a:pt x="97" y="601"/>
                </a:lnTo>
                <a:lnTo>
                  <a:pt x="76" y="641"/>
                </a:lnTo>
                <a:lnTo>
                  <a:pt x="68" y="672"/>
                </a:lnTo>
                <a:lnTo>
                  <a:pt x="53" y="678"/>
                </a:lnTo>
                <a:lnTo>
                  <a:pt x="31" y="670"/>
                </a:lnTo>
                <a:lnTo>
                  <a:pt x="0" y="641"/>
                </a:lnTo>
                <a:lnTo>
                  <a:pt x="2" y="624"/>
                </a:lnTo>
                <a:lnTo>
                  <a:pt x="16" y="608"/>
                </a:lnTo>
                <a:lnTo>
                  <a:pt x="46" y="582"/>
                </a:lnTo>
                <a:lnTo>
                  <a:pt x="79" y="560"/>
                </a:lnTo>
                <a:lnTo>
                  <a:pt x="91" y="536"/>
                </a:lnTo>
                <a:lnTo>
                  <a:pt x="93" y="503"/>
                </a:lnTo>
                <a:lnTo>
                  <a:pt x="79" y="464"/>
                </a:lnTo>
                <a:lnTo>
                  <a:pt x="50" y="418"/>
                </a:lnTo>
                <a:lnTo>
                  <a:pt x="27" y="370"/>
                </a:lnTo>
                <a:lnTo>
                  <a:pt x="13" y="328"/>
                </a:lnTo>
                <a:lnTo>
                  <a:pt x="10" y="287"/>
                </a:lnTo>
                <a:lnTo>
                  <a:pt x="16" y="225"/>
                </a:lnTo>
                <a:lnTo>
                  <a:pt x="25" y="165"/>
                </a:lnTo>
                <a:lnTo>
                  <a:pt x="32" y="99"/>
                </a:lnTo>
                <a:lnTo>
                  <a:pt x="43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371" name="Group 14">
            <a:extLst>
              <a:ext uri="{FF2B5EF4-FFF2-40B4-BE49-F238E27FC236}">
                <a16:creationId xmlns:a16="http://schemas.microsoft.com/office/drawing/2014/main" id="{DB254F3F-75A7-4F35-AA89-20F7AFEBF3CF}"/>
              </a:ext>
            </a:extLst>
          </p:cNvPr>
          <p:cNvGrpSpPr>
            <a:grpSpLocks/>
          </p:cNvGrpSpPr>
          <p:nvPr/>
        </p:nvGrpSpPr>
        <p:grpSpPr bwMode="auto">
          <a:xfrm>
            <a:off x="5348289" y="3498850"/>
            <a:ext cx="822325" cy="788988"/>
            <a:chOff x="2696" y="1934"/>
            <a:chExt cx="518" cy="497"/>
          </a:xfrm>
        </p:grpSpPr>
        <p:sp>
          <p:nvSpPr>
            <p:cNvPr id="17466" name="Freeform 15">
              <a:extLst>
                <a:ext uri="{FF2B5EF4-FFF2-40B4-BE49-F238E27FC236}">
                  <a16:creationId xmlns:a16="http://schemas.microsoft.com/office/drawing/2014/main" id="{C7A83C85-4B05-4FDB-BBAC-90F42DC13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" y="1951"/>
              <a:ext cx="497" cy="471"/>
            </a:xfrm>
            <a:custGeom>
              <a:avLst/>
              <a:gdLst>
                <a:gd name="T0" fmla="*/ 276 w 497"/>
                <a:gd name="T1" fmla="*/ 159 h 471"/>
                <a:gd name="T2" fmla="*/ 382 w 497"/>
                <a:gd name="T3" fmla="*/ 0 h 471"/>
                <a:gd name="T4" fmla="*/ 393 w 497"/>
                <a:gd name="T5" fmla="*/ 0 h 471"/>
                <a:gd name="T6" fmla="*/ 407 w 497"/>
                <a:gd name="T7" fmla="*/ 8 h 471"/>
                <a:gd name="T8" fmla="*/ 437 w 497"/>
                <a:gd name="T9" fmla="*/ 140 h 471"/>
                <a:gd name="T10" fmla="*/ 497 w 497"/>
                <a:gd name="T11" fmla="*/ 277 h 471"/>
                <a:gd name="T12" fmla="*/ 412 w 497"/>
                <a:gd name="T13" fmla="*/ 405 h 471"/>
                <a:gd name="T14" fmla="*/ 370 w 497"/>
                <a:gd name="T15" fmla="*/ 453 h 471"/>
                <a:gd name="T16" fmla="*/ 330 w 497"/>
                <a:gd name="T17" fmla="*/ 471 h 471"/>
                <a:gd name="T18" fmla="*/ 297 w 497"/>
                <a:gd name="T19" fmla="*/ 465 h 471"/>
                <a:gd name="T20" fmla="*/ 208 w 497"/>
                <a:gd name="T21" fmla="*/ 452 h 471"/>
                <a:gd name="T22" fmla="*/ 125 w 497"/>
                <a:gd name="T23" fmla="*/ 450 h 471"/>
                <a:gd name="T24" fmla="*/ 67 w 497"/>
                <a:gd name="T25" fmla="*/ 267 h 471"/>
                <a:gd name="T26" fmla="*/ 0 w 497"/>
                <a:gd name="T27" fmla="*/ 125 h 471"/>
                <a:gd name="T28" fmla="*/ 17 w 497"/>
                <a:gd name="T29" fmla="*/ 111 h 471"/>
                <a:gd name="T30" fmla="*/ 73 w 497"/>
                <a:gd name="T31" fmla="*/ 136 h 471"/>
                <a:gd name="T32" fmla="*/ 171 w 497"/>
                <a:gd name="T33" fmla="*/ 158 h 471"/>
                <a:gd name="T34" fmla="*/ 251 w 497"/>
                <a:gd name="T35" fmla="*/ 167 h 471"/>
                <a:gd name="T36" fmla="*/ 275 w 497"/>
                <a:gd name="T37" fmla="*/ 169 h 471"/>
                <a:gd name="T38" fmla="*/ 276 w 497"/>
                <a:gd name="T39" fmla="*/ 159 h 47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97"/>
                <a:gd name="T61" fmla="*/ 0 h 471"/>
                <a:gd name="T62" fmla="*/ 497 w 497"/>
                <a:gd name="T63" fmla="*/ 471 h 47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97" h="471">
                  <a:moveTo>
                    <a:pt x="276" y="159"/>
                  </a:moveTo>
                  <a:lnTo>
                    <a:pt x="382" y="0"/>
                  </a:lnTo>
                  <a:lnTo>
                    <a:pt x="393" y="0"/>
                  </a:lnTo>
                  <a:lnTo>
                    <a:pt x="407" y="8"/>
                  </a:lnTo>
                  <a:lnTo>
                    <a:pt x="437" y="140"/>
                  </a:lnTo>
                  <a:lnTo>
                    <a:pt x="497" y="277"/>
                  </a:lnTo>
                  <a:lnTo>
                    <a:pt x="412" y="405"/>
                  </a:lnTo>
                  <a:lnTo>
                    <a:pt x="370" y="453"/>
                  </a:lnTo>
                  <a:lnTo>
                    <a:pt x="330" y="471"/>
                  </a:lnTo>
                  <a:lnTo>
                    <a:pt x="297" y="465"/>
                  </a:lnTo>
                  <a:lnTo>
                    <a:pt x="208" y="452"/>
                  </a:lnTo>
                  <a:lnTo>
                    <a:pt x="125" y="450"/>
                  </a:lnTo>
                  <a:lnTo>
                    <a:pt x="67" y="267"/>
                  </a:lnTo>
                  <a:lnTo>
                    <a:pt x="0" y="125"/>
                  </a:lnTo>
                  <a:lnTo>
                    <a:pt x="17" y="111"/>
                  </a:lnTo>
                  <a:lnTo>
                    <a:pt x="73" y="136"/>
                  </a:lnTo>
                  <a:lnTo>
                    <a:pt x="171" y="158"/>
                  </a:lnTo>
                  <a:lnTo>
                    <a:pt x="251" y="167"/>
                  </a:lnTo>
                  <a:lnTo>
                    <a:pt x="275" y="169"/>
                  </a:lnTo>
                  <a:lnTo>
                    <a:pt x="276" y="159"/>
                  </a:lnTo>
                  <a:close/>
                </a:path>
              </a:pathLst>
            </a:custGeom>
            <a:solidFill>
              <a:srgbClr val="FF003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7" name="Freeform 16">
              <a:extLst>
                <a:ext uri="{FF2B5EF4-FFF2-40B4-BE49-F238E27FC236}">
                  <a16:creationId xmlns:a16="http://schemas.microsoft.com/office/drawing/2014/main" id="{D64DA86F-8FE0-4267-8B81-A98533C74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" y="1934"/>
              <a:ext cx="518" cy="497"/>
            </a:xfrm>
            <a:custGeom>
              <a:avLst/>
              <a:gdLst>
                <a:gd name="T0" fmla="*/ 194 w 518"/>
                <a:gd name="T1" fmla="*/ 192 h 497"/>
                <a:gd name="T2" fmla="*/ 70 w 518"/>
                <a:gd name="T3" fmla="*/ 166 h 497"/>
                <a:gd name="T4" fmla="*/ 25 w 518"/>
                <a:gd name="T5" fmla="*/ 156 h 497"/>
                <a:gd name="T6" fmla="*/ 78 w 518"/>
                <a:gd name="T7" fmla="*/ 255 h 497"/>
                <a:gd name="T8" fmla="*/ 127 w 518"/>
                <a:gd name="T9" fmla="*/ 393 h 497"/>
                <a:gd name="T10" fmla="*/ 228 w 518"/>
                <a:gd name="T11" fmla="*/ 459 h 497"/>
                <a:gd name="T12" fmla="*/ 346 w 518"/>
                <a:gd name="T13" fmla="*/ 477 h 497"/>
                <a:gd name="T14" fmla="*/ 434 w 518"/>
                <a:gd name="T15" fmla="*/ 380 h 497"/>
                <a:gd name="T16" fmla="*/ 485 w 518"/>
                <a:gd name="T17" fmla="*/ 285 h 497"/>
                <a:gd name="T18" fmla="*/ 426 w 518"/>
                <a:gd name="T19" fmla="*/ 139 h 497"/>
                <a:gd name="T20" fmla="*/ 404 w 518"/>
                <a:gd name="T21" fmla="*/ 38 h 497"/>
                <a:gd name="T22" fmla="*/ 363 w 518"/>
                <a:gd name="T23" fmla="*/ 80 h 497"/>
                <a:gd name="T24" fmla="*/ 294 w 518"/>
                <a:gd name="T25" fmla="*/ 192 h 497"/>
                <a:gd name="T26" fmla="*/ 319 w 518"/>
                <a:gd name="T27" fmla="*/ 293 h 497"/>
                <a:gd name="T28" fmla="*/ 354 w 518"/>
                <a:gd name="T29" fmla="*/ 453 h 497"/>
                <a:gd name="T30" fmla="*/ 325 w 518"/>
                <a:gd name="T31" fmla="*/ 399 h 497"/>
                <a:gd name="T32" fmla="*/ 274 w 518"/>
                <a:gd name="T33" fmla="*/ 219 h 497"/>
                <a:gd name="T34" fmla="*/ 317 w 518"/>
                <a:gd name="T35" fmla="*/ 111 h 497"/>
                <a:gd name="T36" fmla="*/ 386 w 518"/>
                <a:gd name="T37" fmla="*/ 3 h 497"/>
                <a:gd name="T38" fmla="*/ 415 w 518"/>
                <a:gd name="T39" fmla="*/ 7 h 497"/>
                <a:gd name="T40" fmla="*/ 440 w 518"/>
                <a:gd name="T41" fmla="*/ 111 h 497"/>
                <a:gd name="T42" fmla="*/ 489 w 518"/>
                <a:gd name="T43" fmla="*/ 236 h 497"/>
                <a:gd name="T44" fmla="*/ 511 w 518"/>
                <a:gd name="T45" fmla="*/ 304 h 497"/>
                <a:gd name="T46" fmla="*/ 404 w 518"/>
                <a:gd name="T47" fmla="*/ 460 h 497"/>
                <a:gd name="T48" fmla="*/ 350 w 518"/>
                <a:gd name="T49" fmla="*/ 493 h 497"/>
                <a:gd name="T50" fmla="*/ 311 w 518"/>
                <a:gd name="T51" fmla="*/ 489 h 497"/>
                <a:gd name="T52" fmla="*/ 198 w 518"/>
                <a:gd name="T53" fmla="*/ 481 h 497"/>
                <a:gd name="T54" fmla="*/ 123 w 518"/>
                <a:gd name="T55" fmla="*/ 478 h 497"/>
                <a:gd name="T56" fmla="*/ 100 w 518"/>
                <a:gd name="T57" fmla="*/ 388 h 497"/>
                <a:gd name="T58" fmla="*/ 45 w 518"/>
                <a:gd name="T59" fmla="*/ 247 h 497"/>
                <a:gd name="T60" fmla="*/ 0 w 518"/>
                <a:gd name="T61" fmla="*/ 147 h 497"/>
                <a:gd name="T62" fmla="*/ 12 w 518"/>
                <a:gd name="T63" fmla="*/ 124 h 497"/>
                <a:gd name="T64" fmla="*/ 67 w 518"/>
                <a:gd name="T65" fmla="*/ 140 h 497"/>
                <a:gd name="T66" fmla="*/ 235 w 518"/>
                <a:gd name="T67" fmla="*/ 171 h 497"/>
                <a:gd name="T68" fmla="*/ 267 w 518"/>
                <a:gd name="T69" fmla="*/ 200 h 49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18"/>
                <a:gd name="T106" fmla="*/ 0 h 497"/>
                <a:gd name="T107" fmla="*/ 518 w 518"/>
                <a:gd name="T108" fmla="*/ 497 h 49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18" h="497">
                  <a:moveTo>
                    <a:pt x="267" y="200"/>
                  </a:moveTo>
                  <a:lnTo>
                    <a:pt x="194" y="192"/>
                  </a:lnTo>
                  <a:lnTo>
                    <a:pt x="132" y="184"/>
                  </a:lnTo>
                  <a:lnTo>
                    <a:pt x="70" y="166"/>
                  </a:lnTo>
                  <a:lnTo>
                    <a:pt x="32" y="148"/>
                  </a:lnTo>
                  <a:lnTo>
                    <a:pt x="25" y="156"/>
                  </a:lnTo>
                  <a:lnTo>
                    <a:pt x="48" y="199"/>
                  </a:lnTo>
                  <a:lnTo>
                    <a:pt x="78" y="255"/>
                  </a:lnTo>
                  <a:lnTo>
                    <a:pt x="100" y="319"/>
                  </a:lnTo>
                  <a:lnTo>
                    <a:pt x="127" y="393"/>
                  </a:lnTo>
                  <a:lnTo>
                    <a:pt x="143" y="455"/>
                  </a:lnTo>
                  <a:lnTo>
                    <a:pt x="228" y="459"/>
                  </a:lnTo>
                  <a:lnTo>
                    <a:pt x="306" y="468"/>
                  </a:lnTo>
                  <a:lnTo>
                    <a:pt x="346" y="477"/>
                  </a:lnTo>
                  <a:lnTo>
                    <a:pt x="392" y="437"/>
                  </a:lnTo>
                  <a:lnTo>
                    <a:pt x="434" y="380"/>
                  </a:lnTo>
                  <a:lnTo>
                    <a:pt x="492" y="303"/>
                  </a:lnTo>
                  <a:lnTo>
                    <a:pt x="485" y="285"/>
                  </a:lnTo>
                  <a:lnTo>
                    <a:pt x="440" y="181"/>
                  </a:lnTo>
                  <a:lnTo>
                    <a:pt x="426" y="139"/>
                  </a:lnTo>
                  <a:lnTo>
                    <a:pt x="415" y="92"/>
                  </a:lnTo>
                  <a:lnTo>
                    <a:pt x="404" y="38"/>
                  </a:lnTo>
                  <a:lnTo>
                    <a:pt x="391" y="34"/>
                  </a:lnTo>
                  <a:lnTo>
                    <a:pt x="363" y="80"/>
                  </a:lnTo>
                  <a:lnTo>
                    <a:pt x="325" y="147"/>
                  </a:lnTo>
                  <a:lnTo>
                    <a:pt x="294" y="192"/>
                  </a:lnTo>
                  <a:lnTo>
                    <a:pt x="319" y="288"/>
                  </a:lnTo>
                  <a:lnTo>
                    <a:pt x="319" y="293"/>
                  </a:lnTo>
                  <a:lnTo>
                    <a:pt x="363" y="432"/>
                  </a:lnTo>
                  <a:lnTo>
                    <a:pt x="354" y="453"/>
                  </a:lnTo>
                  <a:lnTo>
                    <a:pt x="339" y="453"/>
                  </a:lnTo>
                  <a:lnTo>
                    <a:pt x="325" y="399"/>
                  </a:lnTo>
                  <a:lnTo>
                    <a:pt x="294" y="308"/>
                  </a:lnTo>
                  <a:lnTo>
                    <a:pt x="274" y="219"/>
                  </a:lnTo>
                  <a:lnTo>
                    <a:pt x="269" y="173"/>
                  </a:lnTo>
                  <a:lnTo>
                    <a:pt x="317" y="111"/>
                  </a:lnTo>
                  <a:lnTo>
                    <a:pt x="354" y="40"/>
                  </a:lnTo>
                  <a:lnTo>
                    <a:pt x="386" y="3"/>
                  </a:lnTo>
                  <a:lnTo>
                    <a:pt x="400" y="0"/>
                  </a:lnTo>
                  <a:lnTo>
                    <a:pt x="415" y="7"/>
                  </a:lnTo>
                  <a:lnTo>
                    <a:pt x="423" y="36"/>
                  </a:lnTo>
                  <a:lnTo>
                    <a:pt x="440" y="111"/>
                  </a:lnTo>
                  <a:lnTo>
                    <a:pt x="462" y="177"/>
                  </a:lnTo>
                  <a:lnTo>
                    <a:pt x="489" y="236"/>
                  </a:lnTo>
                  <a:lnTo>
                    <a:pt x="518" y="288"/>
                  </a:lnTo>
                  <a:lnTo>
                    <a:pt x="511" y="304"/>
                  </a:lnTo>
                  <a:lnTo>
                    <a:pt x="485" y="351"/>
                  </a:lnTo>
                  <a:lnTo>
                    <a:pt x="404" y="460"/>
                  </a:lnTo>
                  <a:lnTo>
                    <a:pt x="385" y="478"/>
                  </a:lnTo>
                  <a:lnTo>
                    <a:pt x="350" y="493"/>
                  </a:lnTo>
                  <a:lnTo>
                    <a:pt x="336" y="497"/>
                  </a:lnTo>
                  <a:lnTo>
                    <a:pt x="311" y="489"/>
                  </a:lnTo>
                  <a:lnTo>
                    <a:pt x="265" y="481"/>
                  </a:lnTo>
                  <a:lnTo>
                    <a:pt x="198" y="481"/>
                  </a:lnTo>
                  <a:lnTo>
                    <a:pt x="137" y="486"/>
                  </a:lnTo>
                  <a:lnTo>
                    <a:pt x="123" y="478"/>
                  </a:lnTo>
                  <a:lnTo>
                    <a:pt x="118" y="464"/>
                  </a:lnTo>
                  <a:lnTo>
                    <a:pt x="100" y="388"/>
                  </a:lnTo>
                  <a:lnTo>
                    <a:pt x="75" y="319"/>
                  </a:lnTo>
                  <a:lnTo>
                    <a:pt x="45" y="247"/>
                  </a:lnTo>
                  <a:lnTo>
                    <a:pt x="14" y="185"/>
                  </a:lnTo>
                  <a:lnTo>
                    <a:pt x="0" y="147"/>
                  </a:lnTo>
                  <a:lnTo>
                    <a:pt x="0" y="129"/>
                  </a:lnTo>
                  <a:lnTo>
                    <a:pt x="12" y="124"/>
                  </a:lnTo>
                  <a:lnTo>
                    <a:pt x="28" y="124"/>
                  </a:lnTo>
                  <a:lnTo>
                    <a:pt x="67" y="140"/>
                  </a:lnTo>
                  <a:lnTo>
                    <a:pt x="130" y="156"/>
                  </a:lnTo>
                  <a:lnTo>
                    <a:pt x="235" y="171"/>
                  </a:lnTo>
                  <a:lnTo>
                    <a:pt x="269" y="173"/>
                  </a:lnTo>
                  <a:lnTo>
                    <a:pt x="267" y="20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20" name="Freeform 17">
            <a:extLst>
              <a:ext uri="{FF2B5EF4-FFF2-40B4-BE49-F238E27FC236}">
                <a16:creationId xmlns:a16="http://schemas.microsoft.com/office/drawing/2014/main" id="{6E110C33-0017-44CB-91D9-E068EEB903D6}"/>
              </a:ext>
            </a:extLst>
          </p:cNvPr>
          <p:cNvSpPr>
            <a:spLocks/>
          </p:cNvSpPr>
          <p:nvPr/>
        </p:nvSpPr>
        <p:spPr bwMode="auto">
          <a:xfrm>
            <a:off x="5602289" y="3373439"/>
            <a:ext cx="587375" cy="517525"/>
          </a:xfrm>
          <a:custGeom>
            <a:avLst/>
            <a:gdLst>
              <a:gd name="T0" fmla="*/ 2147483646 w 370"/>
              <a:gd name="T1" fmla="*/ 0 h 326"/>
              <a:gd name="T2" fmla="*/ 2147483646 w 370"/>
              <a:gd name="T3" fmla="*/ 2147483646 h 326"/>
              <a:gd name="T4" fmla="*/ 2147483646 w 370"/>
              <a:gd name="T5" fmla="*/ 2147483646 h 326"/>
              <a:gd name="T6" fmla="*/ 2147483646 w 370"/>
              <a:gd name="T7" fmla="*/ 2147483646 h 326"/>
              <a:gd name="T8" fmla="*/ 2147483646 w 370"/>
              <a:gd name="T9" fmla="*/ 2147483646 h 326"/>
              <a:gd name="T10" fmla="*/ 2147483646 w 370"/>
              <a:gd name="T11" fmla="*/ 2147483646 h 326"/>
              <a:gd name="T12" fmla="*/ 2147483646 w 370"/>
              <a:gd name="T13" fmla="*/ 2147483646 h 326"/>
              <a:gd name="T14" fmla="*/ 2147483646 w 370"/>
              <a:gd name="T15" fmla="*/ 2147483646 h 326"/>
              <a:gd name="T16" fmla="*/ 2147483646 w 370"/>
              <a:gd name="T17" fmla="*/ 2147483646 h 326"/>
              <a:gd name="T18" fmla="*/ 2147483646 w 370"/>
              <a:gd name="T19" fmla="*/ 2147483646 h 326"/>
              <a:gd name="T20" fmla="*/ 2147483646 w 370"/>
              <a:gd name="T21" fmla="*/ 2147483646 h 326"/>
              <a:gd name="T22" fmla="*/ 2147483646 w 370"/>
              <a:gd name="T23" fmla="*/ 2147483646 h 326"/>
              <a:gd name="T24" fmla="*/ 2147483646 w 370"/>
              <a:gd name="T25" fmla="*/ 2147483646 h 326"/>
              <a:gd name="T26" fmla="*/ 2147483646 w 370"/>
              <a:gd name="T27" fmla="*/ 2147483646 h 326"/>
              <a:gd name="T28" fmla="*/ 2147483646 w 370"/>
              <a:gd name="T29" fmla="*/ 2147483646 h 326"/>
              <a:gd name="T30" fmla="*/ 2147483646 w 370"/>
              <a:gd name="T31" fmla="*/ 2147483646 h 326"/>
              <a:gd name="T32" fmla="*/ 2147483646 w 370"/>
              <a:gd name="T33" fmla="*/ 2147483646 h 326"/>
              <a:gd name="T34" fmla="*/ 2147483646 w 370"/>
              <a:gd name="T35" fmla="*/ 2147483646 h 326"/>
              <a:gd name="T36" fmla="*/ 2147483646 w 370"/>
              <a:gd name="T37" fmla="*/ 2147483646 h 326"/>
              <a:gd name="T38" fmla="*/ 2147483646 w 370"/>
              <a:gd name="T39" fmla="*/ 2147483646 h 326"/>
              <a:gd name="T40" fmla="*/ 2147483646 w 370"/>
              <a:gd name="T41" fmla="*/ 2147483646 h 326"/>
              <a:gd name="T42" fmla="*/ 2147483646 w 370"/>
              <a:gd name="T43" fmla="*/ 2147483646 h 326"/>
              <a:gd name="T44" fmla="*/ 2147483646 w 370"/>
              <a:gd name="T45" fmla="*/ 2147483646 h 326"/>
              <a:gd name="T46" fmla="*/ 2147483646 w 370"/>
              <a:gd name="T47" fmla="*/ 2147483646 h 326"/>
              <a:gd name="T48" fmla="*/ 2147483646 w 370"/>
              <a:gd name="T49" fmla="*/ 2147483646 h 326"/>
              <a:gd name="T50" fmla="*/ 2147483646 w 370"/>
              <a:gd name="T51" fmla="*/ 2147483646 h 326"/>
              <a:gd name="T52" fmla="*/ 2147483646 w 370"/>
              <a:gd name="T53" fmla="*/ 2147483646 h 326"/>
              <a:gd name="T54" fmla="*/ 2147483646 w 370"/>
              <a:gd name="T55" fmla="*/ 2147483646 h 326"/>
              <a:gd name="T56" fmla="*/ 2147483646 w 370"/>
              <a:gd name="T57" fmla="*/ 2147483646 h 326"/>
              <a:gd name="T58" fmla="*/ 2147483646 w 370"/>
              <a:gd name="T59" fmla="*/ 2147483646 h 326"/>
              <a:gd name="T60" fmla="*/ 2147483646 w 370"/>
              <a:gd name="T61" fmla="*/ 2147483646 h 326"/>
              <a:gd name="T62" fmla="*/ 2147483646 w 370"/>
              <a:gd name="T63" fmla="*/ 2147483646 h 326"/>
              <a:gd name="T64" fmla="*/ 2147483646 w 370"/>
              <a:gd name="T65" fmla="*/ 2147483646 h 326"/>
              <a:gd name="T66" fmla="*/ 2147483646 w 370"/>
              <a:gd name="T67" fmla="*/ 2147483646 h 326"/>
              <a:gd name="T68" fmla="*/ 2147483646 w 370"/>
              <a:gd name="T69" fmla="*/ 2147483646 h 326"/>
              <a:gd name="T70" fmla="*/ 2147483646 w 370"/>
              <a:gd name="T71" fmla="*/ 2147483646 h 326"/>
              <a:gd name="T72" fmla="*/ 2147483646 w 370"/>
              <a:gd name="T73" fmla="*/ 2147483646 h 326"/>
              <a:gd name="T74" fmla="*/ 2147483646 w 370"/>
              <a:gd name="T75" fmla="*/ 2147483646 h 326"/>
              <a:gd name="T76" fmla="*/ 2147483646 w 370"/>
              <a:gd name="T77" fmla="*/ 2147483646 h 326"/>
              <a:gd name="T78" fmla="*/ 2147483646 w 370"/>
              <a:gd name="T79" fmla="*/ 2147483646 h 326"/>
              <a:gd name="T80" fmla="*/ 2147483646 w 370"/>
              <a:gd name="T81" fmla="*/ 2147483646 h 326"/>
              <a:gd name="T82" fmla="*/ 2147483646 w 370"/>
              <a:gd name="T83" fmla="*/ 2147483646 h 326"/>
              <a:gd name="T84" fmla="*/ 2147483646 w 370"/>
              <a:gd name="T85" fmla="*/ 2147483646 h 326"/>
              <a:gd name="T86" fmla="*/ 2147483646 w 370"/>
              <a:gd name="T87" fmla="*/ 2147483646 h 326"/>
              <a:gd name="T88" fmla="*/ 2147483646 w 370"/>
              <a:gd name="T89" fmla="*/ 2147483646 h 326"/>
              <a:gd name="T90" fmla="*/ 2147483646 w 370"/>
              <a:gd name="T91" fmla="*/ 2147483646 h 326"/>
              <a:gd name="T92" fmla="*/ 2147483646 w 370"/>
              <a:gd name="T93" fmla="*/ 2147483646 h 326"/>
              <a:gd name="T94" fmla="*/ 2147483646 w 370"/>
              <a:gd name="T95" fmla="*/ 2147483646 h 326"/>
              <a:gd name="T96" fmla="*/ 2147483646 w 370"/>
              <a:gd name="T97" fmla="*/ 2147483646 h 326"/>
              <a:gd name="T98" fmla="*/ 0 w 370"/>
              <a:gd name="T99" fmla="*/ 2147483646 h 3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70"/>
              <a:gd name="T151" fmla="*/ 0 h 326"/>
              <a:gd name="T152" fmla="*/ 370 w 370"/>
              <a:gd name="T153" fmla="*/ 326 h 3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70" h="326">
                <a:moveTo>
                  <a:pt x="3" y="5"/>
                </a:moveTo>
                <a:lnTo>
                  <a:pt x="39" y="0"/>
                </a:lnTo>
                <a:lnTo>
                  <a:pt x="91" y="0"/>
                </a:lnTo>
                <a:lnTo>
                  <a:pt x="136" y="1"/>
                </a:lnTo>
                <a:lnTo>
                  <a:pt x="180" y="11"/>
                </a:lnTo>
                <a:lnTo>
                  <a:pt x="232" y="30"/>
                </a:lnTo>
                <a:lnTo>
                  <a:pt x="280" y="56"/>
                </a:lnTo>
                <a:lnTo>
                  <a:pt x="326" y="86"/>
                </a:lnTo>
                <a:lnTo>
                  <a:pt x="359" y="123"/>
                </a:lnTo>
                <a:lnTo>
                  <a:pt x="370" y="160"/>
                </a:lnTo>
                <a:lnTo>
                  <a:pt x="360" y="204"/>
                </a:lnTo>
                <a:lnTo>
                  <a:pt x="337" y="231"/>
                </a:lnTo>
                <a:lnTo>
                  <a:pt x="318" y="247"/>
                </a:lnTo>
                <a:lnTo>
                  <a:pt x="315" y="252"/>
                </a:lnTo>
                <a:lnTo>
                  <a:pt x="311" y="259"/>
                </a:lnTo>
                <a:lnTo>
                  <a:pt x="311" y="264"/>
                </a:lnTo>
                <a:lnTo>
                  <a:pt x="311" y="270"/>
                </a:lnTo>
                <a:lnTo>
                  <a:pt x="312" y="275"/>
                </a:lnTo>
                <a:lnTo>
                  <a:pt x="315" y="282"/>
                </a:lnTo>
                <a:lnTo>
                  <a:pt x="315" y="287"/>
                </a:lnTo>
                <a:lnTo>
                  <a:pt x="316" y="293"/>
                </a:lnTo>
                <a:lnTo>
                  <a:pt x="320" y="298"/>
                </a:lnTo>
                <a:lnTo>
                  <a:pt x="322" y="303"/>
                </a:lnTo>
                <a:lnTo>
                  <a:pt x="323" y="308"/>
                </a:lnTo>
                <a:lnTo>
                  <a:pt x="323" y="315"/>
                </a:lnTo>
                <a:lnTo>
                  <a:pt x="323" y="320"/>
                </a:lnTo>
                <a:lnTo>
                  <a:pt x="318" y="326"/>
                </a:lnTo>
                <a:lnTo>
                  <a:pt x="312" y="326"/>
                </a:lnTo>
                <a:lnTo>
                  <a:pt x="307" y="326"/>
                </a:lnTo>
                <a:lnTo>
                  <a:pt x="299" y="326"/>
                </a:lnTo>
                <a:lnTo>
                  <a:pt x="292" y="322"/>
                </a:lnTo>
                <a:lnTo>
                  <a:pt x="288" y="316"/>
                </a:lnTo>
                <a:lnTo>
                  <a:pt x="284" y="311"/>
                </a:lnTo>
                <a:lnTo>
                  <a:pt x="284" y="304"/>
                </a:lnTo>
                <a:lnTo>
                  <a:pt x="284" y="299"/>
                </a:lnTo>
                <a:lnTo>
                  <a:pt x="284" y="294"/>
                </a:lnTo>
                <a:lnTo>
                  <a:pt x="284" y="289"/>
                </a:lnTo>
                <a:lnTo>
                  <a:pt x="284" y="282"/>
                </a:lnTo>
                <a:lnTo>
                  <a:pt x="285" y="275"/>
                </a:lnTo>
                <a:lnTo>
                  <a:pt x="289" y="270"/>
                </a:lnTo>
                <a:lnTo>
                  <a:pt x="289" y="264"/>
                </a:lnTo>
                <a:lnTo>
                  <a:pt x="285" y="259"/>
                </a:lnTo>
                <a:lnTo>
                  <a:pt x="280" y="256"/>
                </a:lnTo>
                <a:lnTo>
                  <a:pt x="274" y="256"/>
                </a:lnTo>
                <a:lnTo>
                  <a:pt x="266" y="260"/>
                </a:lnTo>
                <a:lnTo>
                  <a:pt x="260" y="264"/>
                </a:lnTo>
                <a:lnTo>
                  <a:pt x="252" y="268"/>
                </a:lnTo>
                <a:lnTo>
                  <a:pt x="247" y="268"/>
                </a:lnTo>
                <a:lnTo>
                  <a:pt x="240" y="266"/>
                </a:lnTo>
                <a:lnTo>
                  <a:pt x="232" y="263"/>
                </a:lnTo>
                <a:lnTo>
                  <a:pt x="230" y="255"/>
                </a:lnTo>
                <a:lnTo>
                  <a:pt x="228" y="249"/>
                </a:lnTo>
                <a:lnTo>
                  <a:pt x="228" y="244"/>
                </a:lnTo>
                <a:lnTo>
                  <a:pt x="230" y="238"/>
                </a:lnTo>
                <a:lnTo>
                  <a:pt x="236" y="235"/>
                </a:lnTo>
                <a:lnTo>
                  <a:pt x="244" y="233"/>
                </a:lnTo>
                <a:lnTo>
                  <a:pt x="249" y="231"/>
                </a:lnTo>
                <a:lnTo>
                  <a:pt x="255" y="231"/>
                </a:lnTo>
                <a:lnTo>
                  <a:pt x="263" y="233"/>
                </a:lnTo>
                <a:lnTo>
                  <a:pt x="268" y="231"/>
                </a:lnTo>
                <a:lnTo>
                  <a:pt x="271" y="226"/>
                </a:lnTo>
                <a:lnTo>
                  <a:pt x="271" y="219"/>
                </a:lnTo>
                <a:lnTo>
                  <a:pt x="270" y="214"/>
                </a:lnTo>
                <a:lnTo>
                  <a:pt x="268" y="208"/>
                </a:lnTo>
                <a:lnTo>
                  <a:pt x="263" y="200"/>
                </a:lnTo>
                <a:lnTo>
                  <a:pt x="256" y="195"/>
                </a:lnTo>
                <a:lnTo>
                  <a:pt x="255" y="189"/>
                </a:lnTo>
                <a:lnTo>
                  <a:pt x="249" y="189"/>
                </a:lnTo>
                <a:lnTo>
                  <a:pt x="247" y="183"/>
                </a:lnTo>
                <a:lnTo>
                  <a:pt x="247" y="178"/>
                </a:lnTo>
                <a:lnTo>
                  <a:pt x="247" y="171"/>
                </a:lnTo>
                <a:lnTo>
                  <a:pt x="249" y="166"/>
                </a:lnTo>
                <a:lnTo>
                  <a:pt x="252" y="159"/>
                </a:lnTo>
                <a:lnTo>
                  <a:pt x="256" y="152"/>
                </a:lnTo>
                <a:lnTo>
                  <a:pt x="263" y="150"/>
                </a:lnTo>
                <a:lnTo>
                  <a:pt x="268" y="148"/>
                </a:lnTo>
                <a:lnTo>
                  <a:pt x="274" y="148"/>
                </a:lnTo>
                <a:lnTo>
                  <a:pt x="278" y="148"/>
                </a:lnTo>
                <a:lnTo>
                  <a:pt x="284" y="152"/>
                </a:lnTo>
                <a:lnTo>
                  <a:pt x="285" y="159"/>
                </a:lnTo>
                <a:lnTo>
                  <a:pt x="285" y="164"/>
                </a:lnTo>
                <a:lnTo>
                  <a:pt x="285" y="170"/>
                </a:lnTo>
                <a:lnTo>
                  <a:pt x="284" y="175"/>
                </a:lnTo>
                <a:lnTo>
                  <a:pt x="282" y="183"/>
                </a:lnTo>
                <a:lnTo>
                  <a:pt x="280" y="189"/>
                </a:lnTo>
                <a:lnTo>
                  <a:pt x="280" y="193"/>
                </a:lnTo>
                <a:lnTo>
                  <a:pt x="284" y="199"/>
                </a:lnTo>
                <a:lnTo>
                  <a:pt x="289" y="200"/>
                </a:lnTo>
                <a:lnTo>
                  <a:pt x="307" y="199"/>
                </a:lnTo>
                <a:lnTo>
                  <a:pt x="330" y="189"/>
                </a:lnTo>
                <a:lnTo>
                  <a:pt x="340" y="164"/>
                </a:lnTo>
                <a:lnTo>
                  <a:pt x="331" y="131"/>
                </a:lnTo>
                <a:lnTo>
                  <a:pt x="292" y="98"/>
                </a:lnTo>
                <a:lnTo>
                  <a:pt x="244" y="76"/>
                </a:lnTo>
                <a:lnTo>
                  <a:pt x="195" y="60"/>
                </a:lnTo>
                <a:lnTo>
                  <a:pt x="143" y="52"/>
                </a:lnTo>
                <a:lnTo>
                  <a:pt x="105" y="56"/>
                </a:lnTo>
                <a:lnTo>
                  <a:pt x="62" y="65"/>
                </a:lnTo>
                <a:lnTo>
                  <a:pt x="25" y="52"/>
                </a:lnTo>
                <a:lnTo>
                  <a:pt x="0" y="27"/>
                </a:lnTo>
                <a:lnTo>
                  <a:pt x="3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1" name="Freeform 18">
            <a:extLst>
              <a:ext uri="{FF2B5EF4-FFF2-40B4-BE49-F238E27FC236}">
                <a16:creationId xmlns:a16="http://schemas.microsoft.com/office/drawing/2014/main" id="{CB6D3159-AE1A-4CB0-B034-0EB5997CEBAA}"/>
              </a:ext>
            </a:extLst>
          </p:cNvPr>
          <p:cNvSpPr>
            <a:spLocks/>
          </p:cNvSpPr>
          <p:nvPr/>
        </p:nvSpPr>
        <p:spPr bwMode="auto">
          <a:xfrm>
            <a:off x="5229225" y="3409950"/>
            <a:ext cx="306388" cy="712788"/>
          </a:xfrm>
          <a:custGeom>
            <a:avLst/>
            <a:gdLst>
              <a:gd name="T0" fmla="*/ 2147483646 w 193"/>
              <a:gd name="T1" fmla="*/ 2147483646 h 449"/>
              <a:gd name="T2" fmla="*/ 2147483646 w 193"/>
              <a:gd name="T3" fmla="*/ 2147483646 h 449"/>
              <a:gd name="T4" fmla="*/ 2147483646 w 193"/>
              <a:gd name="T5" fmla="*/ 2147483646 h 449"/>
              <a:gd name="T6" fmla="*/ 0 w 193"/>
              <a:gd name="T7" fmla="*/ 2147483646 h 449"/>
              <a:gd name="T8" fmla="*/ 2147483646 w 193"/>
              <a:gd name="T9" fmla="*/ 2147483646 h 449"/>
              <a:gd name="T10" fmla="*/ 2147483646 w 193"/>
              <a:gd name="T11" fmla="*/ 2147483646 h 449"/>
              <a:gd name="T12" fmla="*/ 2147483646 w 193"/>
              <a:gd name="T13" fmla="*/ 2147483646 h 449"/>
              <a:gd name="T14" fmla="*/ 2147483646 w 193"/>
              <a:gd name="T15" fmla="*/ 2147483646 h 449"/>
              <a:gd name="T16" fmla="*/ 2147483646 w 193"/>
              <a:gd name="T17" fmla="*/ 2147483646 h 449"/>
              <a:gd name="T18" fmla="*/ 2147483646 w 193"/>
              <a:gd name="T19" fmla="*/ 2147483646 h 449"/>
              <a:gd name="T20" fmla="*/ 2147483646 w 193"/>
              <a:gd name="T21" fmla="*/ 2147483646 h 449"/>
              <a:gd name="T22" fmla="*/ 2147483646 w 193"/>
              <a:gd name="T23" fmla="*/ 2147483646 h 449"/>
              <a:gd name="T24" fmla="*/ 2147483646 w 193"/>
              <a:gd name="T25" fmla="*/ 2147483646 h 449"/>
              <a:gd name="T26" fmla="*/ 2147483646 w 193"/>
              <a:gd name="T27" fmla="*/ 2147483646 h 449"/>
              <a:gd name="T28" fmla="*/ 2147483646 w 193"/>
              <a:gd name="T29" fmla="*/ 2147483646 h 449"/>
              <a:gd name="T30" fmla="*/ 2147483646 w 193"/>
              <a:gd name="T31" fmla="*/ 2147483646 h 449"/>
              <a:gd name="T32" fmla="*/ 2147483646 w 193"/>
              <a:gd name="T33" fmla="*/ 2147483646 h 449"/>
              <a:gd name="T34" fmla="*/ 2147483646 w 193"/>
              <a:gd name="T35" fmla="*/ 2147483646 h 449"/>
              <a:gd name="T36" fmla="*/ 2147483646 w 193"/>
              <a:gd name="T37" fmla="*/ 2147483646 h 449"/>
              <a:gd name="T38" fmla="*/ 2147483646 w 193"/>
              <a:gd name="T39" fmla="*/ 2147483646 h 449"/>
              <a:gd name="T40" fmla="*/ 2147483646 w 193"/>
              <a:gd name="T41" fmla="*/ 2147483646 h 449"/>
              <a:gd name="T42" fmla="*/ 2147483646 w 193"/>
              <a:gd name="T43" fmla="*/ 2147483646 h 449"/>
              <a:gd name="T44" fmla="*/ 2147483646 w 193"/>
              <a:gd name="T45" fmla="*/ 2147483646 h 449"/>
              <a:gd name="T46" fmla="*/ 2147483646 w 193"/>
              <a:gd name="T47" fmla="*/ 2147483646 h 449"/>
              <a:gd name="T48" fmla="*/ 2147483646 w 193"/>
              <a:gd name="T49" fmla="*/ 2147483646 h 449"/>
              <a:gd name="T50" fmla="*/ 2147483646 w 193"/>
              <a:gd name="T51" fmla="*/ 2147483646 h 449"/>
              <a:gd name="T52" fmla="*/ 2147483646 w 193"/>
              <a:gd name="T53" fmla="*/ 2147483646 h 449"/>
              <a:gd name="T54" fmla="*/ 2147483646 w 193"/>
              <a:gd name="T55" fmla="*/ 2147483646 h 449"/>
              <a:gd name="T56" fmla="*/ 2147483646 w 193"/>
              <a:gd name="T57" fmla="*/ 2147483646 h 449"/>
              <a:gd name="T58" fmla="*/ 2147483646 w 193"/>
              <a:gd name="T59" fmla="*/ 2147483646 h 449"/>
              <a:gd name="T60" fmla="*/ 2147483646 w 193"/>
              <a:gd name="T61" fmla="*/ 2147483646 h 449"/>
              <a:gd name="T62" fmla="*/ 2147483646 w 193"/>
              <a:gd name="T63" fmla="*/ 2147483646 h 449"/>
              <a:gd name="T64" fmla="*/ 2147483646 w 193"/>
              <a:gd name="T65" fmla="*/ 2147483646 h 449"/>
              <a:gd name="T66" fmla="*/ 2147483646 w 193"/>
              <a:gd name="T67" fmla="*/ 2147483646 h 449"/>
              <a:gd name="T68" fmla="*/ 2147483646 w 193"/>
              <a:gd name="T69" fmla="*/ 2147483646 h 449"/>
              <a:gd name="T70" fmla="*/ 2147483646 w 193"/>
              <a:gd name="T71" fmla="*/ 2147483646 h 449"/>
              <a:gd name="T72" fmla="*/ 2147483646 w 193"/>
              <a:gd name="T73" fmla="*/ 2147483646 h 449"/>
              <a:gd name="T74" fmla="*/ 2147483646 w 193"/>
              <a:gd name="T75" fmla="*/ 2147483646 h 449"/>
              <a:gd name="T76" fmla="*/ 2147483646 w 193"/>
              <a:gd name="T77" fmla="*/ 2147483646 h 449"/>
              <a:gd name="T78" fmla="*/ 2147483646 w 193"/>
              <a:gd name="T79" fmla="*/ 2147483646 h 449"/>
              <a:gd name="T80" fmla="*/ 2147483646 w 193"/>
              <a:gd name="T81" fmla="*/ 2147483646 h 449"/>
              <a:gd name="T82" fmla="*/ 2147483646 w 193"/>
              <a:gd name="T83" fmla="*/ 2147483646 h 449"/>
              <a:gd name="T84" fmla="*/ 2147483646 w 193"/>
              <a:gd name="T85" fmla="*/ 2147483646 h 449"/>
              <a:gd name="T86" fmla="*/ 2147483646 w 193"/>
              <a:gd name="T87" fmla="*/ 2147483646 h 449"/>
              <a:gd name="T88" fmla="*/ 2147483646 w 193"/>
              <a:gd name="T89" fmla="*/ 2147483646 h 449"/>
              <a:gd name="T90" fmla="*/ 2147483646 w 193"/>
              <a:gd name="T91" fmla="*/ 2147483646 h 449"/>
              <a:gd name="T92" fmla="*/ 2147483646 w 193"/>
              <a:gd name="T93" fmla="*/ 2147483646 h 449"/>
              <a:gd name="T94" fmla="*/ 2147483646 w 193"/>
              <a:gd name="T95" fmla="*/ 2147483646 h 449"/>
              <a:gd name="T96" fmla="*/ 2147483646 w 193"/>
              <a:gd name="T97" fmla="*/ 2147483646 h 449"/>
              <a:gd name="T98" fmla="*/ 2147483646 w 193"/>
              <a:gd name="T99" fmla="*/ 2147483646 h 4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3"/>
              <a:gd name="T151" fmla="*/ 0 h 449"/>
              <a:gd name="T152" fmla="*/ 193 w 193"/>
              <a:gd name="T153" fmla="*/ 449 h 4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3" h="449">
                <a:moveTo>
                  <a:pt x="178" y="0"/>
                </a:moveTo>
                <a:lnTo>
                  <a:pt x="146" y="21"/>
                </a:lnTo>
                <a:lnTo>
                  <a:pt x="111" y="57"/>
                </a:lnTo>
                <a:lnTo>
                  <a:pt x="78" y="89"/>
                </a:lnTo>
                <a:lnTo>
                  <a:pt x="54" y="127"/>
                </a:lnTo>
                <a:lnTo>
                  <a:pt x="29" y="177"/>
                </a:lnTo>
                <a:lnTo>
                  <a:pt x="12" y="229"/>
                </a:lnTo>
                <a:lnTo>
                  <a:pt x="0" y="283"/>
                </a:lnTo>
                <a:lnTo>
                  <a:pt x="2" y="331"/>
                </a:lnTo>
                <a:lnTo>
                  <a:pt x="19" y="365"/>
                </a:lnTo>
                <a:lnTo>
                  <a:pt x="59" y="391"/>
                </a:lnTo>
                <a:lnTo>
                  <a:pt x="93" y="393"/>
                </a:lnTo>
                <a:lnTo>
                  <a:pt x="120" y="393"/>
                </a:lnTo>
                <a:lnTo>
                  <a:pt x="126" y="394"/>
                </a:lnTo>
                <a:lnTo>
                  <a:pt x="132" y="396"/>
                </a:lnTo>
                <a:lnTo>
                  <a:pt x="135" y="399"/>
                </a:lnTo>
                <a:lnTo>
                  <a:pt x="140" y="405"/>
                </a:lnTo>
                <a:lnTo>
                  <a:pt x="142" y="408"/>
                </a:lnTo>
                <a:lnTo>
                  <a:pt x="145" y="415"/>
                </a:lnTo>
                <a:lnTo>
                  <a:pt x="149" y="418"/>
                </a:lnTo>
                <a:lnTo>
                  <a:pt x="151" y="422"/>
                </a:lnTo>
                <a:lnTo>
                  <a:pt x="153" y="429"/>
                </a:lnTo>
                <a:lnTo>
                  <a:pt x="155" y="435"/>
                </a:lnTo>
                <a:lnTo>
                  <a:pt x="158" y="440"/>
                </a:lnTo>
                <a:lnTo>
                  <a:pt x="163" y="445"/>
                </a:lnTo>
                <a:lnTo>
                  <a:pt x="165" y="448"/>
                </a:lnTo>
                <a:lnTo>
                  <a:pt x="174" y="449"/>
                </a:lnTo>
                <a:lnTo>
                  <a:pt x="178" y="445"/>
                </a:lnTo>
                <a:lnTo>
                  <a:pt x="182" y="441"/>
                </a:lnTo>
                <a:lnTo>
                  <a:pt x="188" y="436"/>
                </a:lnTo>
                <a:lnTo>
                  <a:pt x="191" y="429"/>
                </a:lnTo>
                <a:lnTo>
                  <a:pt x="188" y="421"/>
                </a:lnTo>
                <a:lnTo>
                  <a:pt x="188" y="416"/>
                </a:lnTo>
                <a:lnTo>
                  <a:pt x="183" y="411"/>
                </a:lnTo>
                <a:lnTo>
                  <a:pt x="180" y="407"/>
                </a:lnTo>
                <a:lnTo>
                  <a:pt x="175" y="403"/>
                </a:lnTo>
                <a:lnTo>
                  <a:pt x="172" y="399"/>
                </a:lnTo>
                <a:lnTo>
                  <a:pt x="166" y="394"/>
                </a:lnTo>
                <a:lnTo>
                  <a:pt x="161" y="391"/>
                </a:lnTo>
                <a:lnTo>
                  <a:pt x="155" y="389"/>
                </a:lnTo>
                <a:lnTo>
                  <a:pt x="151" y="384"/>
                </a:lnTo>
                <a:lnTo>
                  <a:pt x="150" y="378"/>
                </a:lnTo>
                <a:lnTo>
                  <a:pt x="151" y="373"/>
                </a:lnTo>
                <a:lnTo>
                  <a:pt x="158" y="368"/>
                </a:lnTo>
                <a:lnTo>
                  <a:pt x="165" y="365"/>
                </a:lnTo>
                <a:lnTo>
                  <a:pt x="173" y="365"/>
                </a:lnTo>
                <a:lnTo>
                  <a:pt x="180" y="363"/>
                </a:lnTo>
                <a:lnTo>
                  <a:pt x="184" y="359"/>
                </a:lnTo>
                <a:lnTo>
                  <a:pt x="189" y="353"/>
                </a:lnTo>
                <a:lnTo>
                  <a:pt x="192" y="345"/>
                </a:lnTo>
                <a:lnTo>
                  <a:pt x="188" y="337"/>
                </a:lnTo>
                <a:lnTo>
                  <a:pt x="184" y="332"/>
                </a:lnTo>
                <a:lnTo>
                  <a:pt x="182" y="328"/>
                </a:lnTo>
                <a:lnTo>
                  <a:pt x="175" y="325"/>
                </a:lnTo>
                <a:lnTo>
                  <a:pt x="169" y="326"/>
                </a:lnTo>
                <a:lnTo>
                  <a:pt x="163" y="331"/>
                </a:lnTo>
                <a:lnTo>
                  <a:pt x="158" y="332"/>
                </a:lnTo>
                <a:lnTo>
                  <a:pt x="153" y="336"/>
                </a:lnTo>
                <a:lnTo>
                  <a:pt x="149" y="344"/>
                </a:lnTo>
                <a:lnTo>
                  <a:pt x="144" y="345"/>
                </a:lnTo>
                <a:lnTo>
                  <a:pt x="137" y="345"/>
                </a:lnTo>
                <a:lnTo>
                  <a:pt x="132" y="340"/>
                </a:lnTo>
                <a:lnTo>
                  <a:pt x="130" y="335"/>
                </a:lnTo>
                <a:lnTo>
                  <a:pt x="128" y="328"/>
                </a:lnTo>
                <a:lnTo>
                  <a:pt x="127" y="320"/>
                </a:lnTo>
                <a:lnTo>
                  <a:pt x="128" y="312"/>
                </a:lnTo>
                <a:lnTo>
                  <a:pt x="125" y="308"/>
                </a:lnTo>
                <a:lnTo>
                  <a:pt x="128" y="303"/>
                </a:lnTo>
                <a:lnTo>
                  <a:pt x="125" y="297"/>
                </a:lnTo>
                <a:lnTo>
                  <a:pt x="121" y="293"/>
                </a:lnTo>
                <a:lnTo>
                  <a:pt x="117" y="289"/>
                </a:lnTo>
                <a:lnTo>
                  <a:pt x="112" y="287"/>
                </a:lnTo>
                <a:lnTo>
                  <a:pt x="104" y="283"/>
                </a:lnTo>
                <a:lnTo>
                  <a:pt x="97" y="281"/>
                </a:lnTo>
                <a:lnTo>
                  <a:pt x="90" y="284"/>
                </a:lnTo>
                <a:lnTo>
                  <a:pt x="87" y="287"/>
                </a:lnTo>
                <a:lnTo>
                  <a:pt x="81" y="290"/>
                </a:lnTo>
                <a:lnTo>
                  <a:pt x="78" y="294"/>
                </a:lnTo>
                <a:lnTo>
                  <a:pt x="76" y="302"/>
                </a:lnTo>
                <a:lnTo>
                  <a:pt x="80" y="307"/>
                </a:lnTo>
                <a:lnTo>
                  <a:pt x="83" y="309"/>
                </a:lnTo>
                <a:lnTo>
                  <a:pt x="88" y="314"/>
                </a:lnTo>
                <a:lnTo>
                  <a:pt x="92" y="317"/>
                </a:lnTo>
                <a:lnTo>
                  <a:pt x="99" y="321"/>
                </a:lnTo>
                <a:lnTo>
                  <a:pt x="104" y="325"/>
                </a:lnTo>
                <a:lnTo>
                  <a:pt x="108" y="327"/>
                </a:lnTo>
                <a:lnTo>
                  <a:pt x="109" y="335"/>
                </a:lnTo>
                <a:lnTo>
                  <a:pt x="107" y="340"/>
                </a:lnTo>
                <a:lnTo>
                  <a:pt x="93" y="351"/>
                </a:lnTo>
                <a:lnTo>
                  <a:pt x="70" y="359"/>
                </a:lnTo>
                <a:lnTo>
                  <a:pt x="45" y="349"/>
                </a:lnTo>
                <a:lnTo>
                  <a:pt x="28" y="317"/>
                </a:lnTo>
                <a:lnTo>
                  <a:pt x="33" y="266"/>
                </a:lnTo>
                <a:lnTo>
                  <a:pt x="54" y="217"/>
                </a:lnTo>
                <a:lnTo>
                  <a:pt x="76" y="172"/>
                </a:lnTo>
                <a:lnTo>
                  <a:pt x="109" y="130"/>
                </a:lnTo>
                <a:lnTo>
                  <a:pt x="137" y="108"/>
                </a:lnTo>
                <a:lnTo>
                  <a:pt x="175" y="83"/>
                </a:lnTo>
                <a:lnTo>
                  <a:pt x="193" y="48"/>
                </a:lnTo>
                <a:lnTo>
                  <a:pt x="193" y="14"/>
                </a:lnTo>
                <a:lnTo>
                  <a:pt x="17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2" name="Freeform 19">
            <a:extLst>
              <a:ext uri="{FF2B5EF4-FFF2-40B4-BE49-F238E27FC236}">
                <a16:creationId xmlns:a16="http://schemas.microsoft.com/office/drawing/2014/main" id="{EE8F7946-05AB-4F29-A705-65397422EE26}"/>
              </a:ext>
            </a:extLst>
          </p:cNvPr>
          <p:cNvSpPr>
            <a:spLocks/>
          </p:cNvSpPr>
          <p:nvPr/>
        </p:nvSpPr>
        <p:spPr bwMode="auto">
          <a:xfrm>
            <a:off x="4613275" y="3890963"/>
            <a:ext cx="349250" cy="539750"/>
          </a:xfrm>
          <a:custGeom>
            <a:avLst/>
            <a:gdLst>
              <a:gd name="T0" fmla="*/ 2147483646 w 220"/>
              <a:gd name="T1" fmla="*/ 2147483646 h 340"/>
              <a:gd name="T2" fmla="*/ 2147483646 w 220"/>
              <a:gd name="T3" fmla="*/ 2147483646 h 340"/>
              <a:gd name="T4" fmla="*/ 2147483646 w 220"/>
              <a:gd name="T5" fmla="*/ 2147483646 h 340"/>
              <a:gd name="T6" fmla="*/ 2147483646 w 220"/>
              <a:gd name="T7" fmla="*/ 0 h 340"/>
              <a:gd name="T8" fmla="*/ 2147483646 w 220"/>
              <a:gd name="T9" fmla="*/ 2147483646 h 340"/>
              <a:gd name="T10" fmla="*/ 2147483646 w 220"/>
              <a:gd name="T11" fmla="*/ 2147483646 h 340"/>
              <a:gd name="T12" fmla="*/ 2147483646 w 220"/>
              <a:gd name="T13" fmla="*/ 2147483646 h 340"/>
              <a:gd name="T14" fmla="*/ 2147483646 w 220"/>
              <a:gd name="T15" fmla="*/ 2147483646 h 340"/>
              <a:gd name="T16" fmla="*/ 2147483646 w 220"/>
              <a:gd name="T17" fmla="*/ 2147483646 h 340"/>
              <a:gd name="T18" fmla="*/ 2147483646 w 220"/>
              <a:gd name="T19" fmla="*/ 2147483646 h 340"/>
              <a:gd name="T20" fmla="*/ 2147483646 w 220"/>
              <a:gd name="T21" fmla="*/ 2147483646 h 340"/>
              <a:gd name="T22" fmla="*/ 2147483646 w 220"/>
              <a:gd name="T23" fmla="*/ 2147483646 h 340"/>
              <a:gd name="T24" fmla="*/ 2147483646 w 220"/>
              <a:gd name="T25" fmla="*/ 2147483646 h 340"/>
              <a:gd name="T26" fmla="*/ 2147483646 w 220"/>
              <a:gd name="T27" fmla="*/ 2147483646 h 340"/>
              <a:gd name="T28" fmla="*/ 2147483646 w 220"/>
              <a:gd name="T29" fmla="*/ 2147483646 h 340"/>
              <a:gd name="T30" fmla="*/ 2147483646 w 220"/>
              <a:gd name="T31" fmla="*/ 2147483646 h 340"/>
              <a:gd name="T32" fmla="*/ 2147483646 w 220"/>
              <a:gd name="T33" fmla="*/ 2147483646 h 340"/>
              <a:gd name="T34" fmla="*/ 2147483646 w 220"/>
              <a:gd name="T35" fmla="*/ 2147483646 h 340"/>
              <a:gd name="T36" fmla="*/ 2147483646 w 220"/>
              <a:gd name="T37" fmla="*/ 2147483646 h 340"/>
              <a:gd name="T38" fmla="*/ 2147483646 w 220"/>
              <a:gd name="T39" fmla="*/ 2147483646 h 340"/>
              <a:gd name="T40" fmla="*/ 2147483646 w 220"/>
              <a:gd name="T41" fmla="*/ 2147483646 h 340"/>
              <a:gd name="T42" fmla="*/ 2147483646 w 220"/>
              <a:gd name="T43" fmla="*/ 2147483646 h 340"/>
              <a:gd name="T44" fmla="*/ 2147483646 w 220"/>
              <a:gd name="T45" fmla="*/ 2147483646 h 340"/>
              <a:gd name="T46" fmla="*/ 2147483646 w 220"/>
              <a:gd name="T47" fmla="*/ 2147483646 h 340"/>
              <a:gd name="T48" fmla="*/ 2147483646 w 220"/>
              <a:gd name="T49" fmla="*/ 2147483646 h 340"/>
              <a:gd name="T50" fmla="*/ 2147483646 w 220"/>
              <a:gd name="T51" fmla="*/ 2147483646 h 340"/>
              <a:gd name="T52" fmla="*/ 0 w 220"/>
              <a:gd name="T53" fmla="*/ 2147483646 h 340"/>
              <a:gd name="T54" fmla="*/ 0 w 220"/>
              <a:gd name="T55" fmla="*/ 2147483646 h 340"/>
              <a:gd name="T56" fmla="*/ 2147483646 w 220"/>
              <a:gd name="T57" fmla="*/ 2147483646 h 340"/>
              <a:gd name="T58" fmla="*/ 2147483646 w 220"/>
              <a:gd name="T59" fmla="*/ 2147483646 h 340"/>
              <a:gd name="T60" fmla="*/ 2147483646 w 220"/>
              <a:gd name="T61" fmla="*/ 2147483646 h 340"/>
              <a:gd name="T62" fmla="*/ 2147483646 w 220"/>
              <a:gd name="T63" fmla="*/ 2147483646 h 340"/>
              <a:gd name="T64" fmla="*/ 2147483646 w 220"/>
              <a:gd name="T65" fmla="*/ 2147483646 h 3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0"/>
              <a:gd name="T100" fmla="*/ 0 h 340"/>
              <a:gd name="T101" fmla="*/ 220 w 220"/>
              <a:gd name="T102" fmla="*/ 340 h 340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0" h="340">
                <a:moveTo>
                  <a:pt x="46" y="38"/>
                </a:moveTo>
                <a:lnTo>
                  <a:pt x="69" y="19"/>
                </a:lnTo>
                <a:lnTo>
                  <a:pt x="94" y="4"/>
                </a:lnTo>
                <a:lnTo>
                  <a:pt x="121" y="0"/>
                </a:lnTo>
                <a:lnTo>
                  <a:pt x="150" y="4"/>
                </a:lnTo>
                <a:lnTo>
                  <a:pt x="179" y="13"/>
                </a:lnTo>
                <a:lnTo>
                  <a:pt x="198" y="28"/>
                </a:lnTo>
                <a:lnTo>
                  <a:pt x="209" y="56"/>
                </a:lnTo>
                <a:lnTo>
                  <a:pt x="207" y="83"/>
                </a:lnTo>
                <a:lnTo>
                  <a:pt x="198" y="108"/>
                </a:lnTo>
                <a:lnTo>
                  <a:pt x="180" y="138"/>
                </a:lnTo>
                <a:lnTo>
                  <a:pt x="173" y="165"/>
                </a:lnTo>
                <a:lnTo>
                  <a:pt x="173" y="188"/>
                </a:lnTo>
                <a:lnTo>
                  <a:pt x="188" y="216"/>
                </a:lnTo>
                <a:lnTo>
                  <a:pt x="209" y="236"/>
                </a:lnTo>
                <a:lnTo>
                  <a:pt x="220" y="258"/>
                </a:lnTo>
                <a:lnTo>
                  <a:pt x="220" y="279"/>
                </a:lnTo>
                <a:lnTo>
                  <a:pt x="213" y="300"/>
                </a:lnTo>
                <a:lnTo>
                  <a:pt x="203" y="316"/>
                </a:lnTo>
                <a:lnTo>
                  <a:pt x="183" y="329"/>
                </a:lnTo>
                <a:lnTo>
                  <a:pt x="148" y="340"/>
                </a:lnTo>
                <a:lnTo>
                  <a:pt x="113" y="339"/>
                </a:lnTo>
                <a:lnTo>
                  <a:pt x="79" y="331"/>
                </a:lnTo>
                <a:lnTo>
                  <a:pt x="50" y="313"/>
                </a:lnTo>
                <a:lnTo>
                  <a:pt x="34" y="291"/>
                </a:lnTo>
                <a:lnTo>
                  <a:pt x="15" y="261"/>
                </a:lnTo>
                <a:lnTo>
                  <a:pt x="0" y="223"/>
                </a:lnTo>
                <a:lnTo>
                  <a:pt x="0" y="180"/>
                </a:lnTo>
                <a:lnTo>
                  <a:pt x="4" y="135"/>
                </a:lnTo>
                <a:lnTo>
                  <a:pt x="15" y="94"/>
                </a:lnTo>
                <a:lnTo>
                  <a:pt x="23" y="65"/>
                </a:lnTo>
                <a:lnTo>
                  <a:pt x="33" y="48"/>
                </a:lnTo>
                <a:lnTo>
                  <a:pt x="46" y="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3" name="Freeform 20">
            <a:extLst>
              <a:ext uri="{FF2B5EF4-FFF2-40B4-BE49-F238E27FC236}">
                <a16:creationId xmlns:a16="http://schemas.microsoft.com/office/drawing/2014/main" id="{10B7B15B-9A66-465F-AE2E-F52E97C3BE1E}"/>
              </a:ext>
            </a:extLst>
          </p:cNvPr>
          <p:cNvSpPr>
            <a:spLocks/>
          </p:cNvSpPr>
          <p:nvPr/>
        </p:nvSpPr>
        <p:spPr bwMode="auto">
          <a:xfrm>
            <a:off x="4821238" y="3908426"/>
            <a:ext cx="563562" cy="468313"/>
          </a:xfrm>
          <a:custGeom>
            <a:avLst/>
            <a:gdLst>
              <a:gd name="T0" fmla="*/ 2147483646 w 355"/>
              <a:gd name="T1" fmla="*/ 2147483646 h 295"/>
              <a:gd name="T2" fmla="*/ 2147483646 w 355"/>
              <a:gd name="T3" fmla="*/ 2147483646 h 295"/>
              <a:gd name="T4" fmla="*/ 2147483646 w 355"/>
              <a:gd name="T5" fmla="*/ 2147483646 h 295"/>
              <a:gd name="T6" fmla="*/ 2147483646 w 355"/>
              <a:gd name="T7" fmla="*/ 2147483646 h 295"/>
              <a:gd name="T8" fmla="*/ 2147483646 w 355"/>
              <a:gd name="T9" fmla="*/ 2147483646 h 295"/>
              <a:gd name="T10" fmla="*/ 2147483646 w 355"/>
              <a:gd name="T11" fmla="*/ 2147483646 h 295"/>
              <a:gd name="T12" fmla="*/ 2147483646 w 355"/>
              <a:gd name="T13" fmla="*/ 2147483646 h 295"/>
              <a:gd name="T14" fmla="*/ 2147483646 w 355"/>
              <a:gd name="T15" fmla="*/ 2147483646 h 295"/>
              <a:gd name="T16" fmla="*/ 2147483646 w 355"/>
              <a:gd name="T17" fmla="*/ 2147483646 h 295"/>
              <a:gd name="T18" fmla="*/ 2147483646 w 355"/>
              <a:gd name="T19" fmla="*/ 2147483646 h 295"/>
              <a:gd name="T20" fmla="*/ 2147483646 w 355"/>
              <a:gd name="T21" fmla="*/ 2147483646 h 295"/>
              <a:gd name="T22" fmla="*/ 2147483646 w 355"/>
              <a:gd name="T23" fmla="*/ 2147483646 h 295"/>
              <a:gd name="T24" fmla="*/ 2147483646 w 355"/>
              <a:gd name="T25" fmla="*/ 2147483646 h 295"/>
              <a:gd name="T26" fmla="*/ 2147483646 w 355"/>
              <a:gd name="T27" fmla="*/ 2147483646 h 295"/>
              <a:gd name="T28" fmla="*/ 2147483646 w 355"/>
              <a:gd name="T29" fmla="*/ 2147483646 h 295"/>
              <a:gd name="T30" fmla="*/ 2147483646 w 355"/>
              <a:gd name="T31" fmla="*/ 2147483646 h 295"/>
              <a:gd name="T32" fmla="*/ 2147483646 w 355"/>
              <a:gd name="T33" fmla="*/ 2147483646 h 295"/>
              <a:gd name="T34" fmla="*/ 2147483646 w 355"/>
              <a:gd name="T35" fmla="*/ 2147483646 h 295"/>
              <a:gd name="T36" fmla="*/ 2147483646 w 355"/>
              <a:gd name="T37" fmla="*/ 2147483646 h 295"/>
              <a:gd name="T38" fmla="*/ 2147483646 w 355"/>
              <a:gd name="T39" fmla="*/ 2147483646 h 295"/>
              <a:gd name="T40" fmla="*/ 2147483646 w 355"/>
              <a:gd name="T41" fmla="*/ 2147483646 h 295"/>
              <a:gd name="T42" fmla="*/ 2147483646 w 355"/>
              <a:gd name="T43" fmla="*/ 2147483646 h 295"/>
              <a:gd name="T44" fmla="*/ 2147483646 w 355"/>
              <a:gd name="T45" fmla="*/ 2147483646 h 295"/>
              <a:gd name="T46" fmla="*/ 2147483646 w 355"/>
              <a:gd name="T47" fmla="*/ 2147483646 h 295"/>
              <a:gd name="T48" fmla="*/ 2147483646 w 355"/>
              <a:gd name="T49" fmla="*/ 2147483646 h 295"/>
              <a:gd name="T50" fmla="*/ 2147483646 w 355"/>
              <a:gd name="T51" fmla="*/ 2147483646 h 295"/>
              <a:gd name="T52" fmla="*/ 2147483646 w 355"/>
              <a:gd name="T53" fmla="*/ 2147483646 h 295"/>
              <a:gd name="T54" fmla="*/ 2147483646 w 355"/>
              <a:gd name="T55" fmla="*/ 2147483646 h 295"/>
              <a:gd name="T56" fmla="*/ 2147483646 w 355"/>
              <a:gd name="T57" fmla="*/ 2147483646 h 295"/>
              <a:gd name="T58" fmla="*/ 2147483646 w 355"/>
              <a:gd name="T59" fmla="*/ 2147483646 h 295"/>
              <a:gd name="T60" fmla="*/ 2147483646 w 355"/>
              <a:gd name="T61" fmla="*/ 2147483646 h 295"/>
              <a:gd name="T62" fmla="*/ 2147483646 w 355"/>
              <a:gd name="T63" fmla="*/ 2147483646 h 295"/>
              <a:gd name="T64" fmla="*/ 2147483646 w 355"/>
              <a:gd name="T65" fmla="*/ 2147483646 h 295"/>
              <a:gd name="T66" fmla="*/ 2147483646 w 355"/>
              <a:gd name="T67" fmla="*/ 2147483646 h 295"/>
              <a:gd name="T68" fmla="*/ 2147483646 w 355"/>
              <a:gd name="T69" fmla="*/ 2147483646 h 295"/>
              <a:gd name="T70" fmla="*/ 2147483646 w 355"/>
              <a:gd name="T71" fmla="*/ 2147483646 h 295"/>
              <a:gd name="T72" fmla="*/ 2147483646 w 355"/>
              <a:gd name="T73" fmla="*/ 2147483646 h 295"/>
              <a:gd name="T74" fmla="*/ 2147483646 w 355"/>
              <a:gd name="T75" fmla="*/ 2147483646 h 295"/>
              <a:gd name="T76" fmla="*/ 2147483646 w 355"/>
              <a:gd name="T77" fmla="*/ 2147483646 h 295"/>
              <a:gd name="T78" fmla="*/ 2147483646 w 355"/>
              <a:gd name="T79" fmla="*/ 2147483646 h 295"/>
              <a:gd name="T80" fmla="*/ 2147483646 w 355"/>
              <a:gd name="T81" fmla="*/ 2147483646 h 295"/>
              <a:gd name="T82" fmla="*/ 2147483646 w 355"/>
              <a:gd name="T83" fmla="*/ 2147483646 h 295"/>
              <a:gd name="T84" fmla="*/ 2147483646 w 355"/>
              <a:gd name="T85" fmla="*/ 2147483646 h 295"/>
              <a:gd name="T86" fmla="*/ 2147483646 w 355"/>
              <a:gd name="T87" fmla="*/ 2147483646 h 295"/>
              <a:gd name="T88" fmla="*/ 2147483646 w 355"/>
              <a:gd name="T89" fmla="*/ 2147483646 h 295"/>
              <a:gd name="T90" fmla="*/ 2147483646 w 355"/>
              <a:gd name="T91" fmla="*/ 2147483646 h 295"/>
              <a:gd name="T92" fmla="*/ 0 w 355"/>
              <a:gd name="T93" fmla="*/ 2147483646 h 295"/>
              <a:gd name="T94" fmla="*/ 2147483646 w 355"/>
              <a:gd name="T95" fmla="*/ 0 h 29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55"/>
              <a:gd name="T145" fmla="*/ 0 h 295"/>
              <a:gd name="T146" fmla="*/ 355 w 355"/>
              <a:gd name="T147" fmla="*/ 295 h 29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55" h="295">
                <a:moveTo>
                  <a:pt x="28" y="0"/>
                </a:moveTo>
                <a:lnTo>
                  <a:pt x="61" y="16"/>
                </a:lnTo>
                <a:lnTo>
                  <a:pt x="91" y="45"/>
                </a:lnTo>
                <a:lnTo>
                  <a:pt x="133" y="101"/>
                </a:lnTo>
                <a:lnTo>
                  <a:pt x="167" y="154"/>
                </a:lnTo>
                <a:lnTo>
                  <a:pt x="196" y="176"/>
                </a:lnTo>
                <a:lnTo>
                  <a:pt x="226" y="187"/>
                </a:lnTo>
                <a:lnTo>
                  <a:pt x="266" y="195"/>
                </a:lnTo>
                <a:lnTo>
                  <a:pt x="290" y="193"/>
                </a:lnTo>
                <a:lnTo>
                  <a:pt x="295" y="195"/>
                </a:lnTo>
                <a:lnTo>
                  <a:pt x="300" y="191"/>
                </a:lnTo>
                <a:lnTo>
                  <a:pt x="303" y="186"/>
                </a:lnTo>
                <a:lnTo>
                  <a:pt x="307" y="179"/>
                </a:lnTo>
                <a:lnTo>
                  <a:pt x="312" y="174"/>
                </a:lnTo>
                <a:lnTo>
                  <a:pt x="317" y="172"/>
                </a:lnTo>
                <a:lnTo>
                  <a:pt x="322" y="169"/>
                </a:lnTo>
                <a:lnTo>
                  <a:pt x="327" y="164"/>
                </a:lnTo>
                <a:lnTo>
                  <a:pt x="332" y="162"/>
                </a:lnTo>
                <a:lnTo>
                  <a:pt x="340" y="162"/>
                </a:lnTo>
                <a:lnTo>
                  <a:pt x="346" y="164"/>
                </a:lnTo>
                <a:lnTo>
                  <a:pt x="350" y="165"/>
                </a:lnTo>
                <a:lnTo>
                  <a:pt x="354" y="172"/>
                </a:lnTo>
                <a:lnTo>
                  <a:pt x="355" y="176"/>
                </a:lnTo>
                <a:lnTo>
                  <a:pt x="354" y="183"/>
                </a:lnTo>
                <a:lnTo>
                  <a:pt x="350" y="190"/>
                </a:lnTo>
                <a:lnTo>
                  <a:pt x="346" y="195"/>
                </a:lnTo>
                <a:lnTo>
                  <a:pt x="338" y="197"/>
                </a:lnTo>
                <a:lnTo>
                  <a:pt x="333" y="197"/>
                </a:lnTo>
                <a:lnTo>
                  <a:pt x="327" y="198"/>
                </a:lnTo>
                <a:lnTo>
                  <a:pt x="321" y="202"/>
                </a:lnTo>
                <a:lnTo>
                  <a:pt x="316" y="202"/>
                </a:lnTo>
                <a:lnTo>
                  <a:pt x="311" y="209"/>
                </a:lnTo>
                <a:lnTo>
                  <a:pt x="311" y="214"/>
                </a:lnTo>
                <a:lnTo>
                  <a:pt x="311" y="220"/>
                </a:lnTo>
                <a:lnTo>
                  <a:pt x="316" y="224"/>
                </a:lnTo>
                <a:lnTo>
                  <a:pt x="321" y="226"/>
                </a:lnTo>
                <a:lnTo>
                  <a:pt x="326" y="226"/>
                </a:lnTo>
                <a:lnTo>
                  <a:pt x="332" y="226"/>
                </a:lnTo>
                <a:lnTo>
                  <a:pt x="337" y="226"/>
                </a:lnTo>
                <a:lnTo>
                  <a:pt x="344" y="228"/>
                </a:lnTo>
                <a:lnTo>
                  <a:pt x="346" y="234"/>
                </a:lnTo>
                <a:lnTo>
                  <a:pt x="352" y="238"/>
                </a:lnTo>
                <a:lnTo>
                  <a:pt x="352" y="243"/>
                </a:lnTo>
                <a:lnTo>
                  <a:pt x="354" y="249"/>
                </a:lnTo>
                <a:lnTo>
                  <a:pt x="352" y="257"/>
                </a:lnTo>
                <a:lnTo>
                  <a:pt x="346" y="258"/>
                </a:lnTo>
                <a:lnTo>
                  <a:pt x="338" y="264"/>
                </a:lnTo>
                <a:lnTo>
                  <a:pt x="333" y="266"/>
                </a:lnTo>
                <a:lnTo>
                  <a:pt x="327" y="268"/>
                </a:lnTo>
                <a:lnTo>
                  <a:pt x="321" y="268"/>
                </a:lnTo>
                <a:lnTo>
                  <a:pt x="313" y="268"/>
                </a:lnTo>
                <a:lnTo>
                  <a:pt x="309" y="266"/>
                </a:lnTo>
                <a:lnTo>
                  <a:pt x="303" y="264"/>
                </a:lnTo>
                <a:lnTo>
                  <a:pt x="299" y="258"/>
                </a:lnTo>
                <a:lnTo>
                  <a:pt x="299" y="253"/>
                </a:lnTo>
                <a:lnTo>
                  <a:pt x="299" y="245"/>
                </a:lnTo>
                <a:lnTo>
                  <a:pt x="299" y="238"/>
                </a:lnTo>
                <a:lnTo>
                  <a:pt x="297" y="231"/>
                </a:lnTo>
                <a:lnTo>
                  <a:pt x="293" y="230"/>
                </a:lnTo>
                <a:lnTo>
                  <a:pt x="286" y="228"/>
                </a:lnTo>
                <a:lnTo>
                  <a:pt x="284" y="235"/>
                </a:lnTo>
                <a:lnTo>
                  <a:pt x="279" y="242"/>
                </a:lnTo>
                <a:lnTo>
                  <a:pt x="279" y="249"/>
                </a:lnTo>
                <a:lnTo>
                  <a:pt x="278" y="254"/>
                </a:lnTo>
                <a:lnTo>
                  <a:pt x="278" y="261"/>
                </a:lnTo>
                <a:lnTo>
                  <a:pt x="278" y="268"/>
                </a:lnTo>
                <a:lnTo>
                  <a:pt x="278" y="275"/>
                </a:lnTo>
                <a:lnTo>
                  <a:pt x="276" y="280"/>
                </a:lnTo>
                <a:lnTo>
                  <a:pt x="272" y="286"/>
                </a:lnTo>
                <a:lnTo>
                  <a:pt x="267" y="291"/>
                </a:lnTo>
                <a:lnTo>
                  <a:pt x="262" y="295"/>
                </a:lnTo>
                <a:lnTo>
                  <a:pt x="257" y="295"/>
                </a:lnTo>
                <a:lnTo>
                  <a:pt x="252" y="295"/>
                </a:lnTo>
                <a:lnTo>
                  <a:pt x="247" y="295"/>
                </a:lnTo>
                <a:lnTo>
                  <a:pt x="241" y="290"/>
                </a:lnTo>
                <a:lnTo>
                  <a:pt x="233" y="280"/>
                </a:lnTo>
                <a:lnTo>
                  <a:pt x="233" y="275"/>
                </a:lnTo>
                <a:lnTo>
                  <a:pt x="233" y="268"/>
                </a:lnTo>
                <a:lnTo>
                  <a:pt x="233" y="262"/>
                </a:lnTo>
                <a:lnTo>
                  <a:pt x="233" y="254"/>
                </a:lnTo>
                <a:lnTo>
                  <a:pt x="241" y="247"/>
                </a:lnTo>
                <a:lnTo>
                  <a:pt x="246" y="242"/>
                </a:lnTo>
                <a:lnTo>
                  <a:pt x="251" y="239"/>
                </a:lnTo>
                <a:lnTo>
                  <a:pt x="256" y="238"/>
                </a:lnTo>
                <a:lnTo>
                  <a:pt x="260" y="231"/>
                </a:lnTo>
                <a:lnTo>
                  <a:pt x="260" y="226"/>
                </a:lnTo>
                <a:lnTo>
                  <a:pt x="260" y="221"/>
                </a:lnTo>
                <a:lnTo>
                  <a:pt x="229" y="212"/>
                </a:lnTo>
                <a:lnTo>
                  <a:pt x="180" y="198"/>
                </a:lnTo>
                <a:lnTo>
                  <a:pt x="147" y="172"/>
                </a:lnTo>
                <a:lnTo>
                  <a:pt x="101" y="127"/>
                </a:lnTo>
                <a:lnTo>
                  <a:pt x="63" y="98"/>
                </a:lnTo>
                <a:lnTo>
                  <a:pt x="25" y="73"/>
                </a:lnTo>
                <a:lnTo>
                  <a:pt x="0" y="41"/>
                </a:lnTo>
                <a:lnTo>
                  <a:pt x="7" y="8"/>
                </a:lnTo>
                <a:lnTo>
                  <a:pt x="2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4" name="Freeform 21">
            <a:extLst>
              <a:ext uri="{FF2B5EF4-FFF2-40B4-BE49-F238E27FC236}">
                <a16:creationId xmlns:a16="http://schemas.microsoft.com/office/drawing/2014/main" id="{46285FF2-A408-4523-B6CC-FC6559A8E4FB}"/>
              </a:ext>
            </a:extLst>
          </p:cNvPr>
          <p:cNvSpPr>
            <a:spLocks/>
          </p:cNvSpPr>
          <p:nvPr/>
        </p:nvSpPr>
        <p:spPr bwMode="auto">
          <a:xfrm>
            <a:off x="4148138" y="3679825"/>
            <a:ext cx="658812" cy="317500"/>
          </a:xfrm>
          <a:custGeom>
            <a:avLst/>
            <a:gdLst>
              <a:gd name="T0" fmla="*/ 2147483646 w 415"/>
              <a:gd name="T1" fmla="*/ 2147483646 h 200"/>
              <a:gd name="T2" fmla="*/ 2147483646 w 415"/>
              <a:gd name="T3" fmla="*/ 2147483646 h 200"/>
              <a:gd name="T4" fmla="*/ 2147483646 w 415"/>
              <a:gd name="T5" fmla="*/ 2147483646 h 200"/>
              <a:gd name="T6" fmla="*/ 2147483646 w 415"/>
              <a:gd name="T7" fmla="*/ 2147483646 h 200"/>
              <a:gd name="T8" fmla="*/ 2147483646 w 415"/>
              <a:gd name="T9" fmla="*/ 2147483646 h 200"/>
              <a:gd name="T10" fmla="*/ 2147483646 w 415"/>
              <a:gd name="T11" fmla="*/ 2147483646 h 200"/>
              <a:gd name="T12" fmla="*/ 2147483646 w 415"/>
              <a:gd name="T13" fmla="*/ 2147483646 h 200"/>
              <a:gd name="T14" fmla="*/ 2147483646 w 415"/>
              <a:gd name="T15" fmla="*/ 2147483646 h 200"/>
              <a:gd name="T16" fmla="*/ 2147483646 w 415"/>
              <a:gd name="T17" fmla="*/ 2147483646 h 200"/>
              <a:gd name="T18" fmla="*/ 2147483646 w 415"/>
              <a:gd name="T19" fmla="*/ 2147483646 h 200"/>
              <a:gd name="T20" fmla="*/ 2147483646 w 415"/>
              <a:gd name="T21" fmla="*/ 2147483646 h 200"/>
              <a:gd name="T22" fmla="*/ 2147483646 w 415"/>
              <a:gd name="T23" fmla="*/ 2147483646 h 200"/>
              <a:gd name="T24" fmla="*/ 2147483646 w 415"/>
              <a:gd name="T25" fmla="*/ 2147483646 h 200"/>
              <a:gd name="T26" fmla="*/ 2147483646 w 415"/>
              <a:gd name="T27" fmla="*/ 2147483646 h 200"/>
              <a:gd name="T28" fmla="*/ 0 w 415"/>
              <a:gd name="T29" fmla="*/ 2147483646 h 200"/>
              <a:gd name="T30" fmla="*/ 2147483646 w 415"/>
              <a:gd name="T31" fmla="*/ 2147483646 h 200"/>
              <a:gd name="T32" fmla="*/ 2147483646 w 415"/>
              <a:gd name="T33" fmla="*/ 2147483646 h 200"/>
              <a:gd name="T34" fmla="*/ 2147483646 w 415"/>
              <a:gd name="T35" fmla="*/ 2147483646 h 200"/>
              <a:gd name="T36" fmla="*/ 2147483646 w 415"/>
              <a:gd name="T37" fmla="*/ 2147483646 h 200"/>
              <a:gd name="T38" fmla="*/ 2147483646 w 415"/>
              <a:gd name="T39" fmla="*/ 2147483646 h 200"/>
              <a:gd name="T40" fmla="*/ 2147483646 w 415"/>
              <a:gd name="T41" fmla="*/ 2147483646 h 200"/>
              <a:gd name="T42" fmla="*/ 2147483646 w 415"/>
              <a:gd name="T43" fmla="*/ 2147483646 h 200"/>
              <a:gd name="T44" fmla="*/ 2147483646 w 415"/>
              <a:gd name="T45" fmla="*/ 2147483646 h 200"/>
              <a:gd name="T46" fmla="*/ 2147483646 w 415"/>
              <a:gd name="T47" fmla="*/ 2147483646 h 200"/>
              <a:gd name="T48" fmla="*/ 2147483646 w 415"/>
              <a:gd name="T49" fmla="*/ 2147483646 h 200"/>
              <a:gd name="T50" fmla="*/ 2147483646 w 415"/>
              <a:gd name="T51" fmla="*/ 2147483646 h 200"/>
              <a:gd name="T52" fmla="*/ 2147483646 w 415"/>
              <a:gd name="T53" fmla="*/ 2147483646 h 200"/>
              <a:gd name="T54" fmla="*/ 2147483646 w 415"/>
              <a:gd name="T55" fmla="*/ 2147483646 h 200"/>
              <a:gd name="T56" fmla="*/ 2147483646 w 415"/>
              <a:gd name="T57" fmla="*/ 0 h 200"/>
              <a:gd name="T58" fmla="*/ 2147483646 w 415"/>
              <a:gd name="T59" fmla="*/ 0 h 200"/>
              <a:gd name="T60" fmla="*/ 2147483646 w 415"/>
              <a:gd name="T61" fmla="*/ 0 h 200"/>
              <a:gd name="T62" fmla="*/ 2147483646 w 415"/>
              <a:gd name="T63" fmla="*/ 2147483646 h 200"/>
              <a:gd name="T64" fmla="*/ 2147483646 w 415"/>
              <a:gd name="T65" fmla="*/ 2147483646 h 200"/>
              <a:gd name="T66" fmla="*/ 2147483646 w 415"/>
              <a:gd name="T67" fmla="*/ 2147483646 h 200"/>
              <a:gd name="T68" fmla="*/ 2147483646 w 415"/>
              <a:gd name="T69" fmla="*/ 2147483646 h 200"/>
              <a:gd name="T70" fmla="*/ 2147483646 w 415"/>
              <a:gd name="T71" fmla="*/ 2147483646 h 200"/>
              <a:gd name="T72" fmla="*/ 2147483646 w 415"/>
              <a:gd name="T73" fmla="*/ 2147483646 h 200"/>
              <a:gd name="T74" fmla="*/ 2147483646 w 415"/>
              <a:gd name="T75" fmla="*/ 2147483646 h 200"/>
              <a:gd name="T76" fmla="*/ 2147483646 w 415"/>
              <a:gd name="T77" fmla="*/ 2147483646 h 200"/>
              <a:gd name="T78" fmla="*/ 2147483646 w 415"/>
              <a:gd name="T79" fmla="*/ 2147483646 h 200"/>
              <a:gd name="T80" fmla="*/ 2147483646 w 415"/>
              <a:gd name="T81" fmla="*/ 2147483646 h 200"/>
              <a:gd name="T82" fmla="*/ 2147483646 w 415"/>
              <a:gd name="T83" fmla="*/ 2147483646 h 200"/>
              <a:gd name="T84" fmla="*/ 2147483646 w 415"/>
              <a:gd name="T85" fmla="*/ 2147483646 h 200"/>
              <a:gd name="T86" fmla="*/ 2147483646 w 415"/>
              <a:gd name="T87" fmla="*/ 2147483646 h 200"/>
              <a:gd name="T88" fmla="*/ 2147483646 w 415"/>
              <a:gd name="T89" fmla="*/ 2147483646 h 200"/>
              <a:gd name="T90" fmla="*/ 2147483646 w 415"/>
              <a:gd name="T91" fmla="*/ 2147483646 h 200"/>
              <a:gd name="T92" fmla="*/ 2147483646 w 415"/>
              <a:gd name="T93" fmla="*/ 2147483646 h 200"/>
              <a:gd name="T94" fmla="*/ 2147483646 w 415"/>
              <a:gd name="T95" fmla="*/ 2147483646 h 200"/>
              <a:gd name="T96" fmla="*/ 2147483646 w 415"/>
              <a:gd name="T97" fmla="*/ 2147483646 h 20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15"/>
              <a:gd name="T148" fmla="*/ 0 h 200"/>
              <a:gd name="T149" fmla="*/ 415 w 415"/>
              <a:gd name="T150" fmla="*/ 200 h 20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15" h="200">
                <a:moveTo>
                  <a:pt x="346" y="138"/>
                </a:moveTo>
                <a:lnTo>
                  <a:pt x="405" y="144"/>
                </a:lnTo>
                <a:lnTo>
                  <a:pt x="415" y="157"/>
                </a:lnTo>
                <a:lnTo>
                  <a:pt x="411" y="180"/>
                </a:lnTo>
                <a:lnTo>
                  <a:pt x="389" y="198"/>
                </a:lnTo>
                <a:lnTo>
                  <a:pt x="362" y="200"/>
                </a:lnTo>
                <a:lnTo>
                  <a:pt x="311" y="188"/>
                </a:lnTo>
                <a:lnTo>
                  <a:pt x="241" y="171"/>
                </a:lnTo>
                <a:lnTo>
                  <a:pt x="192" y="157"/>
                </a:lnTo>
                <a:lnTo>
                  <a:pt x="156" y="144"/>
                </a:lnTo>
                <a:lnTo>
                  <a:pt x="123" y="104"/>
                </a:lnTo>
                <a:lnTo>
                  <a:pt x="98" y="78"/>
                </a:lnTo>
                <a:lnTo>
                  <a:pt x="82" y="66"/>
                </a:lnTo>
                <a:lnTo>
                  <a:pt x="77" y="68"/>
                </a:lnTo>
                <a:lnTo>
                  <a:pt x="72" y="68"/>
                </a:lnTo>
                <a:lnTo>
                  <a:pt x="67" y="68"/>
                </a:lnTo>
                <a:lnTo>
                  <a:pt x="62" y="68"/>
                </a:lnTo>
                <a:lnTo>
                  <a:pt x="57" y="70"/>
                </a:lnTo>
                <a:lnTo>
                  <a:pt x="52" y="71"/>
                </a:lnTo>
                <a:lnTo>
                  <a:pt x="48" y="75"/>
                </a:lnTo>
                <a:lnTo>
                  <a:pt x="43" y="76"/>
                </a:lnTo>
                <a:lnTo>
                  <a:pt x="37" y="81"/>
                </a:lnTo>
                <a:lnTo>
                  <a:pt x="33" y="82"/>
                </a:lnTo>
                <a:lnTo>
                  <a:pt x="28" y="85"/>
                </a:lnTo>
                <a:lnTo>
                  <a:pt x="24" y="85"/>
                </a:lnTo>
                <a:lnTo>
                  <a:pt x="19" y="85"/>
                </a:lnTo>
                <a:lnTo>
                  <a:pt x="13" y="82"/>
                </a:lnTo>
                <a:lnTo>
                  <a:pt x="6" y="80"/>
                </a:lnTo>
                <a:lnTo>
                  <a:pt x="3" y="75"/>
                </a:lnTo>
                <a:lnTo>
                  <a:pt x="0" y="70"/>
                </a:lnTo>
                <a:lnTo>
                  <a:pt x="1" y="64"/>
                </a:lnTo>
                <a:lnTo>
                  <a:pt x="6" y="62"/>
                </a:lnTo>
                <a:lnTo>
                  <a:pt x="11" y="59"/>
                </a:lnTo>
                <a:lnTo>
                  <a:pt x="18" y="58"/>
                </a:lnTo>
                <a:lnTo>
                  <a:pt x="22" y="56"/>
                </a:lnTo>
                <a:lnTo>
                  <a:pt x="27" y="56"/>
                </a:lnTo>
                <a:lnTo>
                  <a:pt x="32" y="54"/>
                </a:lnTo>
                <a:lnTo>
                  <a:pt x="37" y="53"/>
                </a:lnTo>
                <a:lnTo>
                  <a:pt x="43" y="53"/>
                </a:lnTo>
                <a:lnTo>
                  <a:pt x="48" y="53"/>
                </a:lnTo>
                <a:lnTo>
                  <a:pt x="52" y="53"/>
                </a:lnTo>
                <a:lnTo>
                  <a:pt x="57" y="53"/>
                </a:lnTo>
                <a:lnTo>
                  <a:pt x="62" y="53"/>
                </a:lnTo>
                <a:lnTo>
                  <a:pt x="67" y="53"/>
                </a:lnTo>
                <a:lnTo>
                  <a:pt x="67" y="48"/>
                </a:lnTo>
                <a:lnTo>
                  <a:pt x="67" y="43"/>
                </a:lnTo>
                <a:lnTo>
                  <a:pt x="62" y="38"/>
                </a:lnTo>
                <a:lnTo>
                  <a:pt x="56" y="37"/>
                </a:lnTo>
                <a:lnTo>
                  <a:pt x="49" y="33"/>
                </a:lnTo>
                <a:lnTo>
                  <a:pt x="43" y="29"/>
                </a:lnTo>
                <a:lnTo>
                  <a:pt x="39" y="29"/>
                </a:lnTo>
                <a:lnTo>
                  <a:pt x="34" y="25"/>
                </a:lnTo>
                <a:lnTo>
                  <a:pt x="28" y="21"/>
                </a:lnTo>
                <a:lnTo>
                  <a:pt x="24" y="19"/>
                </a:lnTo>
                <a:lnTo>
                  <a:pt x="19" y="15"/>
                </a:lnTo>
                <a:lnTo>
                  <a:pt x="19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3" y="0"/>
                </a:lnTo>
                <a:lnTo>
                  <a:pt x="48" y="0"/>
                </a:lnTo>
                <a:lnTo>
                  <a:pt x="55" y="2"/>
                </a:lnTo>
                <a:lnTo>
                  <a:pt x="61" y="6"/>
                </a:lnTo>
                <a:lnTo>
                  <a:pt x="65" y="10"/>
                </a:lnTo>
                <a:lnTo>
                  <a:pt x="71" y="15"/>
                </a:lnTo>
                <a:lnTo>
                  <a:pt x="76" y="20"/>
                </a:lnTo>
                <a:lnTo>
                  <a:pt x="80" y="25"/>
                </a:lnTo>
                <a:lnTo>
                  <a:pt x="82" y="29"/>
                </a:lnTo>
                <a:lnTo>
                  <a:pt x="85" y="37"/>
                </a:lnTo>
                <a:lnTo>
                  <a:pt x="86" y="42"/>
                </a:lnTo>
                <a:lnTo>
                  <a:pt x="91" y="43"/>
                </a:lnTo>
                <a:lnTo>
                  <a:pt x="98" y="38"/>
                </a:lnTo>
                <a:lnTo>
                  <a:pt x="103" y="33"/>
                </a:lnTo>
                <a:lnTo>
                  <a:pt x="108" y="26"/>
                </a:lnTo>
                <a:lnTo>
                  <a:pt x="110" y="20"/>
                </a:lnTo>
                <a:lnTo>
                  <a:pt x="115" y="19"/>
                </a:lnTo>
                <a:lnTo>
                  <a:pt x="119" y="16"/>
                </a:lnTo>
                <a:lnTo>
                  <a:pt x="128" y="12"/>
                </a:lnTo>
                <a:lnTo>
                  <a:pt x="133" y="12"/>
                </a:lnTo>
                <a:lnTo>
                  <a:pt x="138" y="12"/>
                </a:lnTo>
                <a:lnTo>
                  <a:pt x="141" y="16"/>
                </a:lnTo>
                <a:lnTo>
                  <a:pt x="143" y="21"/>
                </a:lnTo>
                <a:lnTo>
                  <a:pt x="143" y="29"/>
                </a:lnTo>
                <a:lnTo>
                  <a:pt x="143" y="35"/>
                </a:lnTo>
                <a:lnTo>
                  <a:pt x="137" y="42"/>
                </a:lnTo>
                <a:lnTo>
                  <a:pt x="132" y="45"/>
                </a:lnTo>
                <a:lnTo>
                  <a:pt x="126" y="52"/>
                </a:lnTo>
                <a:lnTo>
                  <a:pt x="119" y="52"/>
                </a:lnTo>
                <a:lnTo>
                  <a:pt x="115" y="52"/>
                </a:lnTo>
                <a:lnTo>
                  <a:pt x="110" y="53"/>
                </a:lnTo>
                <a:lnTo>
                  <a:pt x="134" y="81"/>
                </a:lnTo>
                <a:lnTo>
                  <a:pt x="159" y="109"/>
                </a:lnTo>
                <a:lnTo>
                  <a:pt x="189" y="125"/>
                </a:lnTo>
                <a:lnTo>
                  <a:pt x="230" y="132"/>
                </a:lnTo>
                <a:lnTo>
                  <a:pt x="284" y="136"/>
                </a:lnTo>
                <a:lnTo>
                  <a:pt x="331" y="138"/>
                </a:lnTo>
                <a:lnTo>
                  <a:pt x="346" y="1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5" name="Freeform 22">
            <a:extLst>
              <a:ext uri="{FF2B5EF4-FFF2-40B4-BE49-F238E27FC236}">
                <a16:creationId xmlns:a16="http://schemas.microsoft.com/office/drawing/2014/main" id="{ADA4D714-4AFA-4BD1-9C84-BEE39F94967B}"/>
              </a:ext>
            </a:extLst>
          </p:cNvPr>
          <p:cNvSpPr>
            <a:spLocks/>
          </p:cNvSpPr>
          <p:nvPr/>
        </p:nvSpPr>
        <p:spPr bwMode="auto">
          <a:xfrm>
            <a:off x="4808539" y="4297363"/>
            <a:ext cx="288925" cy="588962"/>
          </a:xfrm>
          <a:custGeom>
            <a:avLst/>
            <a:gdLst>
              <a:gd name="T0" fmla="*/ 2147483646 w 182"/>
              <a:gd name="T1" fmla="*/ 0 h 371"/>
              <a:gd name="T2" fmla="*/ 2147483646 w 182"/>
              <a:gd name="T3" fmla="*/ 2147483646 h 371"/>
              <a:gd name="T4" fmla="*/ 2147483646 w 182"/>
              <a:gd name="T5" fmla="*/ 2147483646 h 371"/>
              <a:gd name="T6" fmla="*/ 2147483646 w 182"/>
              <a:gd name="T7" fmla="*/ 2147483646 h 371"/>
              <a:gd name="T8" fmla="*/ 2147483646 w 182"/>
              <a:gd name="T9" fmla="*/ 2147483646 h 371"/>
              <a:gd name="T10" fmla="*/ 2147483646 w 182"/>
              <a:gd name="T11" fmla="*/ 2147483646 h 371"/>
              <a:gd name="T12" fmla="*/ 2147483646 w 182"/>
              <a:gd name="T13" fmla="*/ 2147483646 h 371"/>
              <a:gd name="T14" fmla="*/ 2147483646 w 182"/>
              <a:gd name="T15" fmla="*/ 2147483646 h 371"/>
              <a:gd name="T16" fmla="*/ 2147483646 w 182"/>
              <a:gd name="T17" fmla="*/ 2147483646 h 371"/>
              <a:gd name="T18" fmla="*/ 2147483646 w 182"/>
              <a:gd name="T19" fmla="*/ 2147483646 h 371"/>
              <a:gd name="T20" fmla="*/ 2147483646 w 182"/>
              <a:gd name="T21" fmla="*/ 2147483646 h 371"/>
              <a:gd name="T22" fmla="*/ 2147483646 w 182"/>
              <a:gd name="T23" fmla="*/ 2147483646 h 371"/>
              <a:gd name="T24" fmla="*/ 2147483646 w 182"/>
              <a:gd name="T25" fmla="*/ 2147483646 h 371"/>
              <a:gd name="T26" fmla="*/ 2147483646 w 182"/>
              <a:gd name="T27" fmla="*/ 2147483646 h 371"/>
              <a:gd name="T28" fmla="*/ 2147483646 w 182"/>
              <a:gd name="T29" fmla="*/ 2147483646 h 371"/>
              <a:gd name="T30" fmla="*/ 2147483646 w 182"/>
              <a:gd name="T31" fmla="*/ 2147483646 h 371"/>
              <a:gd name="T32" fmla="*/ 2147483646 w 182"/>
              <a:gd name="T33" fmla="*/ 2147483646 h 371"/>
              <a:gd name="T34" fmla="*/ 2147483646 w 182"/>
              <a:gd name="T35" fmla="*/ 2147483646 h 371"/>
              <a:gd name="T36" fmla="*/ 2147483646 w 182"/>
              <a:gd name="T37" fmla="*/ 2147483646 h 371"/>
              <a:gd name="T38" fmla="*/ 2147483646 w 182"/>
              <a:gd name="T39" fmla="*/ 2147483646 h 371"/>
              <a:gd name="T40" fmla="*/ 2147483646 w 182"/>
              <a:gd name="T41" fmla="*/ 2147483646 h 371"/>
              <a:gd name="T42" fmla="*/ 2147483646 w 182"/>
              <a:gd name="T43" fmla="*/ 2147483646 h 371"/>
              <a:gd name="T44" fmla="*/ 0 w 182"/>
              <a:gd name="T45" fmla="*/ 2147483646 h 371"/>
              <a:gd name="T46" fmla="*/ 0 w 182"/>
              <a:gd name="T47" fmla="*/ 2147483646 h 371"/>
              <a:gd name="T48" fmla="*/ 2147483646 w 182"/>
              <a:gd name="T49" fmla="*/ 2147483646 h 371"/>
              <a:gd name="T50" fmla="*/ 2147483646 w 182"/>
              <a:gd name="T51" fmla="*/ 2147483646 h 371"/>
              <a:gd name="T52" fmla="*/ 2147483646 w 182"/>
              <a:gd name="T53" fmla="*/ 2147483646 h 371"/>
              <a:gd name="T54" fmla="*/ 2147483646 w 182"/>
              <a:gd name="T55" fmla="*/ 2147483646 h 371"/>
              <a:gd name="T56" fmla="*/ 2147483646 w 182"/>
              <a:gd name="T57" fmla="*/ 2147483646 h 371"/>
              <a:gd name="T58" fmla="*/ 2147483646 w 182"/>
              <a:gd name="T59" fmla="*/ 2147483646 h 371"/>
              <a:gd name="T60" fmla="*/ 2147483646 w 182"/>
              <a:gd name="T61" fmla="*/ 2147483646 h 371"/>
              <a:gd name="T62" fmla="*/ 2147483646 w 182"/>
              <a:gd name="T63" fmla="*/ 2147483646 h 371"/>
              <a:gd name="T64" fmla="*/ 2147483646 w 182"/>
              <a:gd name="T65" fmla="*/ 2147483646 h 371"/>
              <a:gd name="T66" fmla="*/ 2147483646 w 182"/>
              <a:gd name="T67" fmla="*/ 2147483646 h 371"/>
              <a:gd name="T68" fmla="*/ 2147483646 w 182"/>
              <a:gd name="T69" fmla="*/ 2147483646 h 371"/>
              <a:gd name="T70" fmla="*/ 2147483646 w 182"/>
              <a:gd name="T71" fmla="*/ 0 h 37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82"/>
              <a:gd name="T109" fmla="*/ 0 h 371"/>
              <a:gd name="T110" fmla="*/ 182 w 182"/>
              <a:gd name="T111" fmla="*/ 371 h 37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82" h="371">
                <a:moveTo>
                  <a:pt x="57" y="0"/>
                </a:moveTo>
                <a:lnTo>
                  <a:pt x="90" y="23"/>
                </a:lnTo>
                <a:lnTo>
                  <a:pt x="123" y="60"/>
                </a:lnTo>
                <a:lnTo>
                  <a:pt x="146" y="94"/>
                </a:lnTo>
                <a:lnTo>
                  <a:pt x="154" y="117"/>
                </a:lnTo>
                <a:lnTo>
                  <a:pt x="152" y="139"/>
                </a:lnTo>
                <a:lnTo>
                  <a:pt x="138" y="154"/>
                </a:lnTo>
                <a:lnTo>
                  <a:pt x="105" y="181"/>
                </a:lnTo>
                <a:lnTo>
                  <a:pt x="78" y="214"/>
                </a:lnTo>
                <a:lnTo>
                  <a:pt x="53" y="248"/>
                </a:lnTo>
                <a:lnTo>
                  <a:pt x="50" y="271"/>
                </a:lnTo>
                <a:lnTo>
                  <a:pt x="50" y="292"/>
                </a:lnTo>
                <a:lnTo>
                  <a:pt x="62" y="306"/>
                </a:lnTo>
                <a:lnTo>
                  <a:pt x="100" y="311"/>
                </a:lnTo>
                <a:lnTo>
                  <a:pt x="164" y="329"/>
                </a:lnTo>
                <a:lnTo>
                  <a:pt x="182" y="344"/>
                </a:lnTo>
                <a:lnTo>
                  <a:pt x="176" y="362"/>
                </a:lnTo>
                <a:lnTo>
                  <a:pt x="150" y="371"/>
                </a:lnTo>
                <a:lnTo>
                  <a:pt x="122" y="370"/>
                </a:lnTo>
                <a:lnTo>
                  <a:pt x="104" y="352"/>
                </a:lnTo>
                <a:lnTo>
                  <a:pt x="57" y="333"/>
                </a:lnTo>
                <a:lnTo>
                  <a:pt x="23" y="326"/>
                </a:lnTo>
                <a:lnTo>
                  <a:pt x="0" y="318"/>
                </a:lnTo>
                <a:lnTo>
                  <a:pt x="0" y="299"/>
                </a:lnTo>
                <a:lnTo>
                  <a:pt x="3" y="277"/>
                </a:lnTo>
                <a:lnTo>
                  <a:pt x="15" y="254"/>
                </a:lnTo>
                <a:lnTo>
                  <a:pt x="45" y="215"/>
                </a:lnTo>
                <a:lnTo>
                  <a:pt x="64" y="168"/>
                </a:lnTo>
                <a:lnTo>
                  <a:pt x="83" y="125"/>
                </a:lnTo>
                <a:lnTo>
                  <a:pt x="89" y="113"/>
                </a:lnTo>
                <a:lnTo>
                  <a:pt x="61" y="83"/>
                </a:lnTo>
                <a:lnTo>
                  <a:pt x="23" y="65"/>
                </a:lnTo>
                <a:lnTo>
                  <a:pt x="6" y="41"/>
                </a:lnTo>
                <a:lnTo>
                  <a:pt x="22" y="5"/>
                </a:lnTo>
                <a:lnTo>
                  <a:pt x="50" y="2"/>
                </a:lnTo>
                <a:lnTo>
                  <a:pt x="5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6" name="Freeform 23">
            <a:extLst>
              <a:ext uri="{FF2B5EF4-FFF2-40B4-BE49-F238E27FC236}">
                <a16:creationId xmlns:a16="http://schemas.microsoft.com/office/drawing/2014/main" id="{3F2B3E5C-0C3F-4AB1-A20A-71D74A8B7085}"/>
              </a:ext>
            </a:extLst>
          </p:cNvPr>
          <p:cNvSpPr>
            <a:spLocks/>
          </p:cNvSpPr>
          <p:nvPr/>
        </p:nvSpPr>
        <p:spPr bwMode="auto">
          <a:xfrm>
            <a:off x="4484689" y="4310063"/>
            <a:ext cx="325437" cy="622300"/>
          </a:xfrm>
          <a:custGeom>
            <a:avLst/>
            <a:gdLst>
              <a:gd name="T0" fmla="*/ 2147483646 w 205"/>
              <a:gd name="T1" fmla="*/ 2147483646 h 392"/>
              <a:gd name="T2" fmla="*/ 2147483646 w 205"/>
              <a:gd name="T3" fmla="*/ 2147483646 h 392"/>
              <a:gd name="T4" fmla="*/ 2147483646 w 205"/>
              <a:gd name="T5" fmla="*/ 0 h 392"/>
              <a:gd name="T6" fmla="*/ 2147483646 w 205"/>
              <a:gd name="T7" fmla="*/ 0 h 392"/>
              <a:gd name="T8" fmla="*/ 2147483646 w 205"/>
              <a:gd name="T9" fmla="*/ 2147483646 h 392"/>
              <a:gd name="T10" fmla="*/ 2147483646 w 205"/>
              <a:gd name="T11" fmla="*/ 2147483646 h 392"/>
              <a:gd name="T12" fmla="*/ 2147483646 w 205"/>
              <a:gd name="T13" fmla="*/ 2147483646 h 392"/>
              <a:gd name="T14" fmla="*/ 2147483646 w 205"/>
              <a:gd name="T15" fmla="*/ 2147483646 h 392"/>
              <a:gd name="T16" fmla="*/ 2147483646 w 205"/>
              <a:gd name="T17" fmla="*/ 2147483646 h 392"/>
              <a:gd name="T18" fmla="*/ 2147483646 w 205"/>
              <a:gd name="T19" fmla="*/ 2147483646 h 392"/>
              <a:gd name="T20" fmla="*/ 2147483646 w 205"/>
              <a:gd name="T21" fmla="*/ 2147483646 h 392"/>
              <a:gd name="T22" fmla="*/ 2147483646 w 205"/>
              <a:gd name="T23" fmla="*/ 2147483646 h 392"/>
              <a:gd name="T24" fmla="*/ 2147483646 w 205"/>
              <a:gd name="T25" fmla="*/ 2147483646 h 392"/>
              <a:gd name="T26" fmla="*/ 2147483646 w 205"/>
              <a:gd name="T27" fmla="*/ 2147483646 h 392"/>
              <a:gd name="T28" fmla="*/ 2147483646 w 205"/>
              <a:gd name="T29" fmla="*/ 2147483646 h 392"/>
              <a:gd name="T30" fmla="*/ 2147483646 w 205"/>
              <a:gd name="T31" fmla="*/ 2147483646 h 392"/>
              <a:gd name="T32" fmla="*/ 2147483646 w 205"/>
              <a:gd name="T33" fmla="*/ 2147483646 h 392"/>
              <a:gd name="T34" fmla="*/ 2147483646 w 205"/>
              <a:gd name="T35" fmla="*/ 2147483646 h 392"/>
              <a:gd name="T36" fmla="*/ 2147483646 w 205"/>
              <a:gd name="T37" fmla="*/ 2147483646 h 392"/>
              <a:gd name="T38" fmla="*/ 0 w 205"/>
              <a:gd name="T39" fmla="*/ 2147483646 h 392"/>
              <a:gd name="T40" fmla="*/ 2147483646 w 205"/>
              <a:gd name="T41" fmla="*/ 2147483646 h 392"/>
              <a:gd name="T42" fmla="*/ 2147483646 w 205"/>
              <a:gd name="T43" fmla="*/ 2147483646 h 392"/>
              <a:gd name="T44" fmla="*/ 2147483646 w 205"/>
              <a:gd name="T45" fmla="*/ 2147483646 h 392"/>
              <a:gd name="T46" fmla="*/ 2147483646 w 205"/>
              <a:gd name="T47" fmla="*/ 2147483646 h 392"/>
              <a:gd name="T48" fmla="*/ 2147483646 w 205"/>
              <a:gd name="T49" fmla="*/ 2147483646 h 392"/>
              <a:gd name="T50" fmla="*/ 2147483646 w 205"/>
              <a:gd name="T51" fmla="*/ 2147483646 h 392"/>
              <a:gd name="T52" fmla="*/ 2147483646 w 205"/>
              <a:gd name="T53" fmla="*/ 2147483646 h 392"/>
              <a:gd name="T54" fmla="*/ 2147483646 w 205"/>
              <a:gd name="T55" fmla="*/ 2147483646 h 392"/>
              <a:gd name="T56" fmla="*/ 2147483646 w 205"/>
              <a:gd name="T57" fmla="*/ 2147483646 h 392"/>
              <a:gd name="T58" fmla="*/ 2147483646 w 205"/>
              <a:gd name="T59" fmla="*/ 2147483646 h 392"/>
              <a:gd name="T60" fmla="*/ 2147483646 w 205"/>
              <a:gd name="T61" fmla="*/ 2147483646 h 39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05"/>
              <a:gd name="T94" fmla="*/ 0 h 392"/>
              <a:gd name="T95" fmla="*/ 205 w 205"/>
              <a:gd name="T96" fmla="*/ 392 h 39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05" h="392">
                <a:moveTo>
                  <a:pt x="98" y="66"/>
                </a:moveTo>
                <a:lnTo>
                  <a:pt x="134" y="15"/>
                </a:lnTo>
                <a:lnTo>
                  <a:pt x="161" y="0"/>
                </a:lnTo>
                <a:lnTo>
                  <a:pt x="181" y="0"/>
                </a:lnTo>
                <a:lnTo>
                  <a:pt x="205" y="27"/>
                </a:lnTo>
                <a:lnTo>
                  <a:pt x="205" y="33"/>
                </a:lnTo>
                <a:lnTo>
                  <a:pt x="202" y="56"/>
                </a:lnTo>
                <a:lnTo>
                  <a:pt x="171" y="74"/>
                </a:lnTo>
                <a:lnTo>
                  <a:pt x="134" y="108"/>
                </a:lnTo>
                <a:lnTo>
                  <a:pt x="123" y="126"/>
                </a:lnTo>
                <a:lnTo>
                  <a:pt x="120" y="156"/>
                </a:lnTo>
                <a:lnTo>
                  <a:pt x="120" y="161"/>
                </a:lnTo>
                <a:lnTo>
                  <a:pt x="131" y="190"/>
                </a:lnTo>
                <a:lnTo>
                  <a:pt x="138" y="233"/>
                </a:lnTo>
                <a:lnTo>
                  <a:pt x="138" y="283"/>
                </a:lnTo>
                <a:lnTo>
                  <a:pt x="128" y="320"/>
                </a:lnTo>
                <a:lnTo>
                  <a:pt x="101" y="353"/>
                </a:lnTo>
                <a:lnTo>
                  <a:pt x="52" y="392"/>
                </a:lnTo>
                <a:lnTo>
                  <a:pt x="16" y="387"/>
                </a:lnTo>
                <a:lnTo>
                  <a:pt x="0" y="364"/>
                </a:lnTo>
                <a:lnTo>
                  <a:pt x="15" y="343"/>
                </a:lnTo>
                <a:lnTo>
                  <a:pt x="49" y="327"/>
                </a:lnTo>
                <a:lnTo>
                  <a:pt x="86" y="301"/>
                </a:lnTo>
                <a:lnTo>
                  <a:pt x="105" y="279"/>
                </a:lnTo>
                <a:lnTo>
                  <a:pt x="115" y="245"/>
                </a:lnTo>
                <a:lnTo>
                  <a:pt x="105" y="200"/>
                </a:lnTo>
                <a:lnTo>
                  <a:pt x="82" y="156"/>
                </a:lnTo>
                <a:lnTo>
                  <a:pt x="77" y="109"/>
                </a:lnTo>
                <a:lnTo>
                  <a:pt x="85" y="82"/>
                </a:lnTo>
                <a:lnTo>
                  <a:pt x="100" y="66"/>
                </a:lnTo>
                <a:lnTo>
                  <a:pt x="98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68" name="Freeform 24">
            <a:extLst>
              <a:ext uri="{FF2B5EF4-FFF2-40B4-BE49-F238E27FC236}">
                <a16:creationId xmlns:a16="http://schemas.microsoft.com/office/drawing/2014/main" id="{CF24E6D0-2304-4722-A4FD-2BFA561E5993}"/>
              </a:ext>
            </a:extLst>
          </p:cNvPr>
          <p:cNvSpPr>
            <a:spLocks/>
          </p:cNvSpPr>
          <p:nvPr/>
        </p:nvSpPr>
        <p:spPr bwMode="auto">
          <a:xfrm>
            <a:off x="4741863" y="3509964"/>
            <a:ext cx="342900" cy="352425"/>
          </a:xfrm>
          <a:custGeom>
            <a:avLst/>
            <a:gdLst>
              <a:gd name="T0" fmla="*/ 2147483646 w 216"/>
              <a:gd name="T1" fmla="*/ 2147483646 h 222"/>
              <a:gd name="T2" fmla="*/ 2147483646 w 216"/>
              <a:gd name="T3" fmla="*/ 2147483646 h 222"/>
              <a:gd name="T4" fmla="*/ 2147483646 w 216"/>
              <a:gd name="T5" fmla="*/ 0 h 222"/>
              <a:gd name="T6" fmla="*/ 2147483646 w 216"/>
              <a:gd name="T7" fmla="*/ 0 h 222"/>
              <a:gd name="T8" fmla="*/ 2147483646 w 216"/>
              <a:gd name="T9" fmla="*/ 2147483646 h 222"/>
              <a:gd name="T10" fmla="*/ 2147483646 w 216"/>
              <a:gd name="T11" fmla="*/ 2147483646 h 222"/>
              <a:gd name="T12" fmla="*/ 2147483646 w 216"/>
              <a:gd name="T13" fmla="*/ 2147483646 h 222"/>
              <a:gd name="T14" fmla="*/ 2147483646 w 216"/>
              <a:gd name="T15" fmla="*/ 2147483646 h 222"/>
              <a:gd name="T16" fmla="*/ 2147483646 w 216"/>
              <a:gd name="T17" fmla="*/ 2147483646 h 222"/>
              <a:gd name="T18" fmla="*/ 2147483646 w 216"/>
              <a:gd name="T19" fmla="*/ 2147483646 h 222"/>
              <a:gd name="T20" fmla="*/ 2147483646 w 216"/>
              <a:gd name="T21" fmla="*/ 2147483646 h 222"/>
              <a:gd name="T22" fmla="*/ 2147483646 w 216"/>
              <a:gd name="T23" fmla="*/ 2147483646 h 222"/>
              <a:gd name="T24" fmla="*/ 2147483646 w 216"/>
              <a:gd name="T25" fmla="*/ 2147483646 h 222"/>
              <a:gd name="T26" fmla="*/ 2147483646 w 216"/>
              <a:gd name="T27" fmla="*/ 2147483646 h 222"/>
              <a:gd name="T28" fmla="*/ 2147483646 w 216"/>
              <a:gd name="T29" fmla="*/ 2147483646 h 222"/>
              <a:gd name="T30" fmla="*/ 2147483646 w 216"/>
              <a:gd name="T31" fmla="*/ 2147483646 h 222"/>
              <a:gd name="T32" fmla="*/ 2147483646 w 216"/>
              <a:gd name="T33" fmla="*/ 2147483646 h 222"/>
              <a:gd name="T34" fmla="*/ 2147483646 w 216"/>
              <a:gd name="T35" fmla="*/ 2147483646 h 222"/>
              <a:gd name="T36" fmla="*/ 2147483646 w 216"/>
              <a:gd name="T37" fmla="*/ 2147483646 h 222"/>
              <a:gd name="T38" fmla="*/ 2147483646 w 216"/>
              <a:gd name="T39" fmla="*/ 2147483646 h 222"/>
              <a:gd name="T40" fmla="*/ 2147483646 w 216"/>
              <a:gd name="T41" fmla="*/ 2147483646 h 222"/>
              <a:gd name="T42" fmla="*/ 2147483646 w 216"/>
              <a:gd name="T43" fmla="*/ 2147483646 h 222"/>
              <a:gd name="T44" fmla="*/ 2147483646 w 216"/>
              <a:gd name="T45" fmla="*/ 2147483646 h 222"/>
              <a:gd name="T46" fmla="*/ 2147483646 w 216"/>
              <a:gd name="T47" fmla="*/ 2147483646 h 222"/>
              <a:gd name="T48" fmla="*/ 2147483646 w 216"/>
              <a:gd name="T49" fmla="*/ 2147483646 h 222"/>
              <a:gd name="T50" fmla="*/ 2147483646 w 216"/>
              <a:gd name="T51" fmla="*/ 2147483646 h 222"/>
              <a:gd name="T52" fmla="*/ 0 w 216"/>
              <a:gd name="T53" fmla="*/ 2147483646 h 222"/>
              <a:gd name="T54" fmla="*/ 2147483646 w 216"/>
              <a:gd name="T55" fmla="*/ 2147483646 h 222"/>
              <a:gd name="T56" fmla="*/ 2147483646 w 216"/>
              <a:gd name="T57" fmla="*/ 2147483646 h 222"/>
              <a:gd name="T58" fmla="*/ 2147483646 w 216"/>
              <a:gd name="T59" fmla="*/ 2147483646 h 222"/>
              <a:gd name="T60" fmla="*/ 2147483646 w 216"/>
              <a:gd name="T61" fmla="*/ 2147483646 h 222"/>
              <a:gd name="T62" fmla="*/ 2147483646 w 216"/>
              <a:gd name="T63" fmla="*/ 2147483646 h 22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16"/>
              <a:gd name="T97" fmla="*/ 0 h 222"/>
              <a:gd name="T98" fmla="*/ 216 w 216"/>
              <a:gd name="T99" fmla="*/ 222 h 22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16" h="222">
                <a:moveTo>
                  <a:pt x="67" y="28"/>
                </a:moveTo>
                <a:lnTo>
                  <a:pt x="93" y="8"/>
                </a:lnTo>
                <a:lnTo>
                  <a:pt x="118" y="0"/>
                </a:lnTo>
                <a:lnTo>
                  <a:pt x="141" y="0"/>
                </a:lnTo>
                <a:lnTo>
                  <a:pt x="168" y="4"/>
                </a:lnTo>
                <a:lnTo>
                  <a:pt x="185" y="15"/>
                </a:lnTo>
                <a:lnTo>
                  <a:pt x="201" y="37"/>
                </a:lnTo>
                <a:lnTo>
                  <a:pt x="212" y="60"/>
                </a:lnTo>
                <a:lnTo>
                  <a:pt x="216" y="88"/>
                </a:lnTo>
                <a:lnTo>
                  <a:pt x="211" y="121"/>
                </a:lnTo>
                <a:lnTo>
                  <a:pt x="197" y="151"/>
                </a:lnTo>
                <a:lnTo>
                  <a:pt x="175" y="177"/>
                </a:lnTo>
                <a:lnTo>
                  <a:pt x="149" y="196"/>
                </a:lnTo>
                <a:lnTo>
                  <a:pt x="123" y="210"/>
                </a:lnTo>
                <a:lnTo>
                  <a:pt x="93" y="218"/>
                </a:lnTo>
                <a:lnTo>
                  <a:pt x="70" y="222"/>
                </a:lnTo>
                <a:lnTo>
                  <a:pt x="51" y="218"/>
                </a:lnTo>
                <a:lnTo>
                  <a:pt x="32" y="203"/>
                </a:lnTo>
                <a:lnTo>
                  <a:pt x="23" y="180"/>
                </a:lnTo>
                <a:lnTo>
                  <a:pt x="15" y="151"/>
                </a:lnTo>
                <a:lnTo>
                  <a:pt x="15" y="125"/>
                </a:lnTo>
                <a:lnTo>
                  <a:pt x="23" y="94"/>
                </a:lnTo>
                <a:lnTo>
                  <a:pt x="29" y="75"/>
                </a:lnTo>
                <a:lnTo>
                  <a:pt x="40" y="62"/>
                </a:lnTo>
                <a:lnTo>
                  <a:pt x="19" y="48"/>
                </a:lnTo>
                <a:lnTo>
                  <a:pt x="3" y="33"/>
                </a:lnTo>
                <a:lnTo>
                  <a:pt x="0" y="19"/>
                </a:lnTo>
                <a:lnTo>
                  <a:pt x="7" y="7"/>
                </a:lnTo>
                <a:lnTo>
                  <a:pt x="18" y="3"/>
                </a:lnTo>
                <a:lnTo>
                  <a:pt x="23" y="4"/>
                </a:lnTo>
                <a:lnTo>
                  <a:pt x="43" y="8"/>
                </a:lnTo>
                <a:lnTo>
                  <a:pt x="67" y="2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69" name="Freeform 25">
            <a:extLst>
              <a:ext uri="{FF2B5EF4-FFF2-40B4-BE49-F238E27FC236}">
                <a16:creationId xmlns:a16="http://schemas.microsoft.com/office/drawing/2014/main" id="{AEA60CDC-D94C-4C8E-908D-501D045FE132}"/>
              </a:ext>
            </a:extLst>
          </p:cNvPr>
          <p:cNvSpPr>
            <a:spLocks/>
          </p:cNvSpPr>
          <p:nvPr/>
        </p:nvSpPr>
        <p:spPr bwMode="auto">
          <a:xfrm>
            <a:off x="4383089" y="3021014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2147483646 h 302"/>
              <a:gd name="T6" fmla="*/ 2147483646 w 126"/>
              <a:gd name="T7" fmla="*/ 2147483646 h 302"/>
              <a:gd name="T8" fmla="*/ 2147483646 w 126"/>
              <a:gd name="T9" fmla="*/ 2147483646 h 302"/>
              <a:gd name="T10" fmla="*/ 2147483646 w 126"/>
              <a:gd name="T11" fmla="*/ 2147483646 h 302"/>
              <a:gd name="T12" fmla="*/ 2147483646 w 126"/>
              <a:gd name="T13" fmla="*/ 2147483646 h 302"/>
              <a:gd name="T14" fmla="*/ 2147483646 w 126"/>
              <a:gd name="T15" fmla="*/ 2147483646 h 302"/>
              <a:gd name="T16" fmla="*/ 2147483646 w 126"/>
              <a:gd name="T17" fmla="*/ 2147483646 h 302"/>
              <a:gd name="T18" fmla="*/ 2147483646 w 126"/>
              <a:gd name="T19" fmla="*/ 2147483646 h 302"/>
              <a:gd name="T20" fmla="*/ 2147483646 w 126"/>
              <a:gd name="T21" fmla="*/ 2147483646 h 302"/>
              <a:gd name="T22" fmla="*/ 2147483646 w 126"/>
              <a:gd name="T23" fmla="*/ 2147483646 h 302"/>
              <a:gd name="T24" fmla="*/ 2147483646 w 126"/>
              <a:gd name="T25" fmla="*/ 2147483646 h 302"/>
              <a:gd name="T26" fmla="*/ 2147483646 w 126"/>
              <a:gd name="T27" fmla="*/ 2147483646 h 302"/>
              <a:gd name="T28" fmla="*/ 2147483646 w 126"/>
              <a:gd name="T29" fmla="*/ 2147483646 h 302"/>
              <a:gd name="T30" fmla="*/ 2147483646 w 126"/>
              <a:gd name="T31" fmla="*/ 2147483646 h 302"/>
              <a:gd name="T32" fmla="*/ 2147483646 w 126"/>
              <a:gd name="T33" fmla="*/ 2147483646 h 302"/>
              <a:gd name="T34" fmla="*/ 2147483646 w 126"/>
              <a:gd name="T35" fmla="*/ 2147483646 h 302"/>
              <a:gd name="T36" fmla="*/ 2147483646 w 126"/>
              <a:gd name="T37" fmla="*/ 2147483646 h 302"/>
              <a:gd name="T38" fmla="*/ 2147483646 w 126"/>
              <a:gd name="T39" fmla="*/ 2147483646 h 302"/>
              <a:gd name="T40" fmla="*/ 2147483646 w 126"/>
              <a:gd name="T41" fmla="*/ 2147483646 h 302"/>
              <a:gd name="T42" fmla="*/ 2147483646 w 126"/>
              <a:gd name="T43" fmla="*/ 2147483646 h 302"/>
              <a:gd name="T44" fmla="*/ 2147483646 w 126"/>
              <a:gd name="T45" fmla="*/ 2147483646 h 302"/>
              <a:gd name="T46" fmla="*/ 2147483646 w 126"/>
              <a:gd name="T47" fmla="*/ 2147483646 h 302"/>
              <a:gd name="T48" fmla="*/ 2147483646 w 126"/>
              <a:gd name="T49" fmla="*/ 2147483646 h 302"/>
              <a:gd name="T50" fmla="*/ 2147483646 w 126"/>
              <a:gd name="T51" fmla="*/ 2147483646 h 302"/>
              <a:gd name="T52" fmla="*/ 2147483646 w 126"/>
              <a:gd name="T53" fmla="*/ 2147483646 h 302"/>
              <a:gd name="T54" fmla="*/ 2147483646 w 126"/>
              <a:gd name="T55" fmla="*/ 2147483646 h 302"/>
              <a:gd name="T56" fmla="*/ 2147483646 w 126"/>
              <a:gd name="T57" fmla="*/ 2147483646 h 302"/>
              <a:gd name="T58" fmla="*/ 2147483646 w 126"/>
              <a:gd name="T59" fmla="*/ 2147483646 h 302"/>
              <a:gd name="T60" fmla="*/ 2147483646 w 126"/>
              <a:gd name="T61" fmla="*/ 2147483646 h 302"/>
              <a:gd name="T62" fmla="*/ 2147483646 w 126"/>
              <a:gd name="T63" fmla="*/ 2147483646 h 302"/>
              <a:gd name="T64" fmla="*/ 0 w 126"/>
              <a:gd name="T65" fmla="*/ 2147483646 h 302"/>
              <a:gd name="T66" fmla="*/ 2147483646 w 126"/>
              <a:gd name="T67" fmla="*/ 0 h 302"/>
              <a:gd name="T68" fmla="*/ 2147483646 w 126"/>
              <a:gd name="T69" fmla="*/ 2147483646 h 302"/>
              <a:gd name="T70" fmla="*/ 2147483646 w 126"/>
              <a:gd name="T71" fmla="*/ 2147483646 h 30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26"/>
              <a:gd name="T109" fmla="*/ 0 h 302"/>
              <a:gd name="T110" fmla="*/ 126 w 126"/>
              <a:gd name="T111" fmla="*/ 302 h 30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26" h="302">
                <a:moveTo>
                  <a:pt x="30" y="7"/>
                </a:moveTo>
                <a:lnTo>
                  <a:pt x="49" y="35"/>
                </a:lnTo>
                <a:lnTo>
                  <a:pt x="77" y="47"/>
                </a:lnTo>
                <a:lnTo>
                  <a:pt x="103" y="56"/>
                </a:lnTo>
                <a:lnTo>
                  <a:pt x="118" y="68"/>
                </a:lnTo>
                <a:lnTo>
                  <a:pt x="126" y="82"/>
                </a:lnTo>
                <a:lnTo>
                  <a:pt x="121" y="96"/>
                </a:lnTo>
                <a:lnTo>
                  <a:pt x="106" y="105"/>
                </a:lnTo>
                <a:lnTo>
                  <a:pt x="112" y="87"/>
                </a:lnTo>
                <a:lnTo>
                  <a:pt x="102" y="72"/>
                </a:lnTo>
                <a:lnTo>
                  <a:pt x="79" y="65"/>
                </a:lnTo>
                <a:lnTo>
                  <a:pt x="59" y="56"/>
                </a:lnTo>
                <a:lnTo>
                  <a:pt x="55" y="58"/>
                </a:lnTo>
                <a:lnTo>
                  <a:pt x="38" y="51"/>
                </a:lnTo>
                <a:lnTo>
                  <a:pt x="33" y="51"/>
                </a:lnTo>
                <a:lnTo>
                  <a:pt x="30" y="49"/>
                </a:lnTo>
                <a:lnTo>
                  <a:pt x="84" y="142"/>
                </a:lnTo>
                <a:lnTo>
                  <a:pt x="40" y="171"/>
                </a:lnTo>
                <a:lnTo>
                  <a:pt x="102" y="235"/>
                </a:lnTo>
                <a:lnTo>
                  <a:pt x="106" y="255"/>
                </a:lnTo>
                <a:lnTo>
                  <a:pt x="102" y="270"/>
                </a:lnTo>
                <a:lnTo>
                  <a:pt x="91" y="287"/>
                </a:lnTo>
                <a:lnTo>
                  <a:pt x="65" y="302"/>
                </a:lnTo>
                <a:lnTo>
                  <a:pt x="42" y="302"/>
                </a:lnTo>
                <a:lnTo>
                  <a:pt x="27" y="295"/>
                </a:lnTo>
                <a:lnTo>
                  <a:pt x="19" y="278"/>
                </a:lnTo>
                <a:lnTo>
                  <a:pt x="19" y="261"/>
                </a:lnTo>
                <a:lnTo>
                  <a:pt x="37" y="241"/>
                </a:lnTo>
                <a:lnTo>
                  <a:pt x="70" y="229"/>
                </a:lnTo>
                <a:lnTo>
                  <a:pt x="12" y="169"/>
                </a:lnTo>
                <a:lnTo>
                  <a:pt x="64" y="137"/>
                </a:lnTo>
                <a:lnTo>
                  <a:pt x="8" y="37"/>
                </a:lnTo>
                <a:lnTo>
                  <a:pt x="0" y="10"/>
                </a:lnTo>
                <a:lnTo>
                  <a:pt x="12" y="0"/>
                </a:lnTo>
                <a:lnTo>
                  <a:pt x="21" y="4"/>
                </a:lnTo>
                <a:lnTo>
                  <a:pt x="30" y="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29" name="Freeform 26">
            <a:extLst>
              <a:ext uri="{FF2B5EF4-FFF2-40B4-BE49-F238E27FC236}">
                <a16:creationId xmlns:a16="http://schemas.microsoft.com/office/drawing/2014/main" id="{470D5B6B-28BE-42C3-8CB4-5CA40CCB5C37}"/>
              </a:ext>
            </a:extLst>
          </p:cNvPr>
          <p:cNvSpPr>
            <a:spLocks/>
          </p:cNvSpPr>
          <p:nvPr/>
        </p:nvSpPr>
        <p:spPr bwMode="auto">
          <a:xfrm>
            <a:off x="4611689" y="3267076"/>
            <a:ext cx="85725" cy="169863"/>
          </a:xfrm>
          <a:custGeom>
            <a:avLst/>
            <a:gdLst>
              <a:gd name="T0" fmla="*/ 2147483646 w 54"/>
              <a:gd name="T1" fmla="*/ 2147483646 h 107"/>
              <a:gd name="T2" fmla="*/ 2147483646 w 54"/>
              <a:gd name="T3" fmla="*/ 2147483646 h 107"/>
              <a:gd name="T4" fmla="*/ 0 w 54"/>
              <a:gd name="T5" fmla="*/ 0 h 107"/>
              <a:gd name="T6" fmla="*/ 2147483646 w 54"/>
              <a:gd name="T7" fmla="*/ 2147483646 h 107"/>
              <a:gd name="T8" fmla="*/ 2147483646 w 54"/>
              <a:gd name="T9" fmla="*/ 2147483646 h 1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4"/>
              <a:gd name="T16" fmla="*/ 0 h 107"/>
              <a:gd name="T17" fmla="*/ 54 w 54"/>
              <a:gd name="T18" fmla="*/ 107 h 10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4" h="107">
                <a:moveTo>
                  <a:pt x="54" y="107"/>
                </a:moveTo>
                <a:lnTo>
                  <a:pt x="24" y="1"/>
                </a:lnTo>
                <a:lnTo>
                  <a:pt x="0" y="0"/>
                </a:lnTo>
                <a:lnTo>
                  <a:pt x="2" y="26"/>
                </a:lnTo>
                <a:lnTo>
                  <a:pt x="54" y="10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0" name="Freeform 27">
            <a:extLst>
              <a:ext uri="{FF2B5EF4-FFF2-40B4-BE49-F238E27FC236}">
                <a16:creationId xmlns:a16="http://schemas.microsoft.com/office/drawing/2014/main" id="{6FE72646-59BE-4B6D-B7B4-190F7F26AF5F}"/>
              </a:ext>
            </a:extLst>
          </p:cNvPr>
          <p:cNvSpPr>
            <a:spLocks/>
          </p:cNvSpPr>
          <p:nvPr/>
        </p:nvSpPr>
        <p:spPr bwMode="auto">
          <a:xfrm>
            <a:off x="4419601" y="3597276"/>
            <a:ext cx="200025" cy="41275"/>
          </a:xfrm>
          <a:custGeom>
            <a:avLst/>
            <a:gdLst>
              <a:gd name="T0" fmla="*/ 2147483646 w 126"/>
              <a:gd name="T1" fmla="*/ 2147483646 h 26"/>
              <a:gd name="T2" fmla="*/ 2147483646 w 126"/>
              <a:gd name="T3" fmla="*/ 0 h 26"/>
              <a:gd name="T4" fmla="*/ 0 w 126"/>
              <a:gd name="T5" fmla="*/ 2147483646 h 26"/>
              <a:gd name="T6" fmla="*/ 2147483646 w 126"/>
              <a:gd name="T7" fmla="*/ 2147483646 h 26"/>
              <a:gd name="T8" fmla="*/ 2147483646 w 126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6"/>
              <a:gd name="T16" fmla="*/ 0 h 26"/>
              <a:gd name="T17" fmla="*/ 126 w 126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6" h="26">
                <a:moveTo>
                  <a:pt x="126" y="21"/>
                </a:moveTo>
                <a:lnTo>
                  <a:pt x="12" y="0"/>
                </a:lnTo>
                <a:lnTo>
                  <a:pt x="0" y="11"/>
                </a:lnTo>
                <a:lnTo>
                  <a:pt x="8" y="26"/>
                </a:lnTo>
                <a:lnTo>
                  <a:pt x="126" y="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1" name="Freeform 28">
            <a:extLst>
              <a:ext uri="{FF2B5EF4-FFF2-40B4-BE49-F238E27FC236}">
                <a16:creationId xmlns:a16="http://schemas.microsoft.com/office/drawing/2014/main" id="{79AEDA98-D15D-4776-8CDE-C375319B9869}"/>
              </a:ext>
            </a:extLst>
          </p:cNvPr>
          <p:cNvSpPr>
            <a:spLocks/>
          </p:cNvSpPr>
          <p:nvPr/>
        </p:nvSpPr>
        <p:spPr bwMode="auto">
          <a:xfrm>
            <a:off x="6496051" y="4008438"/>
            <a:ext cx="201613" cy="1071562"/>
          </a:xfrm>
          <a:custGeom>
            <a:avLst/>
            <a:gdLst>
              <a:gd name="T0" fmla="*/ 2147483646 w 127"/>
              <a:gd name="T1" fmla="*/ 2147483646 h 675"/>
              <a:gd name="T2" fmla="*/ 2147483646 w 127"/>
              <a:gd name="T3" fmla="*/ 2147483646 h 675"/>
              <a:gd name="T4" fmla="*/ 2147483646 w 127"/>
              <a:gd name="T5" fmla="*/ 2147483646 h 675"/>
              <a:gd name="T6" fmla="*/ 2147483646 w 127"/>
              <a:gd name="T7" fmla="*/ 0 h 675"/>
              <a:gd name="T8" fmla="*/ 2147483646 w 127"/>
              <a:gd name="T9" fmla="*/ 2147483646 h 675"/>
              <a:gd name="T10" fmla="*/ 2147483646 w 127"/>
              <a:gd name="T11" fmla="*/ 2147483646 h 675"/>
              <a:gd name="T12" fmla="*/ 2147483646 w 127"/>
              <a:gd name="T13" fmla="*/ 2147483646 h 675"/>
              <a:gd name="T14" fmla="*/ 2147483646 w 127"/>
              <a:gd name="T15" fmla="*/ 2147483646 h 675"/>
              <a:gd name="T16" fmla="*/ 2147483646 w 127"/>
              <a:gd name="T17" fmla="*/ 2147483646 h 675"/>
              <a:gd name="T18" fmla="*/ 2147483646 w 127"/>
              <a:gd name="T19" fmla="*/ 2147483646 h 675"/>
              <a:gd name="T20" fmla="*/ 2147483646 w 127"/>
              <a:gd name="T21" fmla="*/ 2147483646 h 675"/>
              <a:gd name="T22" fmla="*/ 2147483646 w 127"/>
              <a:gd name="T23" fmla="*/ 2147483646 h 675"/>
              <a:gd name="T24" fmla="*/ 2147483646 w 127"/>
              <a:gd name="T25" fmla="*/ 2147483646 h 675"/>
              <a:gd name="T26" fmla="*/ 2147483646 w 127"/>
              <a:gd name="T27" fmla="*/ 2147483646 h 675"/>
              <a:gd name="T28" fmla="*/ 2147483646 w 127"/>
              <a:gd name="T29" fmla="*/ 2147483646 h 675"/>
              <a:gd name="T30" fmla="*/ 2147483646 w 127"/>
              <a:gd name="T31" fmla="*/ 2147483646 h 675"/>
              <a:gd name="T32" fmla="*/ 2147483646 w 127"/>
              <a:gd name="T33" fmla="*/ 2147483646 h 675"/>
              <a:gd name="T34" fmla="*/ 2147483646 w 127"/>
              <a:gd name="T35" fmla="*/ 2147483646 h 675"/>
              <a:gd name="T36" fmla="*/ 2147483646 w 127"/>
              <a:gd name="T37" fmla="*/ 2147483646 h 675"/>
              <a:gd name="T38" fmla="*/ 2147483646 w 127"/>
              <a:gd name="T39" fmla="*/ 2147483646 h 675"/>
              <a:gd name="T40" fmla="*/ 2147483646 w 127"/>
              <a:gd name="T41" fmla="*/ 2147483646 h 675"/>
              <a:gd name="T42" fmla="*/ 2147483646 w 127"/>
              <a:gd name="T43" fmla="*/ 2147483646 h 675"/>
              <a:gd name="T44" fmla="*/ 2147483646 w 127"/>
              <a:gd name="T45" fmla="*/ 2147483646 h 675"/>
              <a:gd name="T46" fmla="*/ 2147483646 w 127"/>
              <a:gd name="T47" fmla="*/ 2147483646 h 675"/>
              <a:gd name="T48" fmla="*/ 2147483646 w 127"/>
              <a:gd name="T49" fmla="*/ 2147483646 h 675"/>
              <a:gd name="T50" fmla="*/ 2147483646 w 127"/>
              <a:gd name="T51" fmla="*/ 2147483646 h 675"/>
              <a:gd name="T52" fmla="*/ 2147483646 w 127"/>
              <a:gd name="T53" fmla="*/ 2147483646 h 675"/>
              <a:gd name="T54" fmla="*/ 2147483646 w 127"/>
              <a:gd name="T55" fmla="*/ 2147483646 h 675"/>
              <a:gd name="T56" fmla="*/ 2147483646 w 127"/>
              <a:gd name="T57" fmla="*/ 2147483646 h 675"/>
              <a:gd name="T58" fmla="*/ 2147483646 w 127"/>
              <a:gd name="T59" fmla="*/ 2147483646 h 675"/>
              <a:gd name="T60" fmla="*/ 2147483646 w 127"/>
              <a:gd name="T61" fmla="*/ 2147483646 h 675"/>
              <a:gd name="T62" fmla="*/ 2147483646 w 127"/>
              <a:gd name="T63" fmla="*/ 2147483646 h 675"/>
              <a:gd name="T64" fmla="*/ 2147483646 w 127"/>
              <a:gd name="T65" fmla="*/ 2147483646 h 675"/>
              <a:gd name="T66" fmla="*/ 2147483646 w 127"/>
              <a:gd name="T67" fmla="*/ 2147483646 h 675"/>
              <a:gd name="T68" fmla="*/ 2147483646 w 127"/>
              <a:gd name="T69" fmla="*/ 2147483646 h 675"/>
              <a:gd name="T70" fmla="*/ 0 w 127"/>
              <a:gd name="T71" fmla="*/ 2147483646 h 675"/>
              <a:gd name="T72" fmla="*/ 2147483646 w 127"/>
              <a:gd name="T73" fmla="*/ 2147483646 h 67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27"/>
              <a:gd name="T112" fmla="*/ 0 h 675"/>
              <a:gd name="T113" fmla="*/ 127 w 127"/>
              <a:gd name="T114" fmla="*/ 675 h 675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27" h="675">
                <a:moveTo>
                  <a:pt x="4" y="53"/>
                </a:moveTo>
                <a:lnTo>
                  <a:pt x="9" y="26"/>
                </a:lnTo>
                <a:lnTo>
                  <a:pt x="24" y="7"/>
                </a:lnTo>
                <a:lnTo>
                  <a:pt x="48" y="0"/>
                </a:lnTo>
                <a:lnTo>
                  <a:pt x="79" y="9"/>
                </a:lnTo>
                <a:lnTo>
                  <a:pt x="89" y="30"/>
                </a:lnTo>
                <a:lnTo>
                  <a:pt x="94" y="76"/>
                </a:lnTo>
                <a:lnTo>
                  <a:pt x="89" y="140"/>
                </a:lnTo>
                <a:lnTo>
                  <a:pt x="84" y="186"/>
                </a:lnTo>
                <a:lnTo>
                  <a:pt x="84" y="238"/>
                </a:lnTo>
                <a:lnTo>
                  <a:pt x="94" y="295"/>
                </a:lnTo>
                <a:lnTo>
                  <a:pt x="100" y="371"/>
                </a:lnTo>
                <a:lnTo>
                  <a:pt x="94" y="443"/>
                </a:lnTo>
                <a:lnTo>
                  <a:pt x="75" y="492"/>
                </a:lnTo>
                <a:lnTo>
                  <a:pt x="84" y="517"/>
                </a:lnTo>
                <a:lnTo>
                  <a:pt x="117" y="566"/>
                </a:lnTo>
                <a:lnTo>
                  <a:pt x="127" y="619"/>
                </a:lnTo>
                <a:lnTo>
                  <a:pt x="123" y="663"/>
                </a:lnTo>
                <a:lnTo>
                  <a:pt x="97" y="675"/>
                </a:lnTo>
                <a:lnTo>
                  <a:pt x="64" y="663"/>
                </a:lnTo>
                <a:lnTo>
                  <a:pt x="54" y="644"/>
                </a:lnTo>
                <a:lnTo>
                  <a:pt x="60" y="611"/>
                </a:lnTo>
                <a:lnTo>
                  <a:pt x="64" y="578"/>
                </a:lnTo>
                <a:lnTo>
                  <a:pt x="48" y="547"/>
                </a:lnTo>
                <a:lnTo>
                  <a:pt x="28" y="525"/>
                </a:lnTo>
                <a:lnTo>
                  <a:pt x="19" y="506"/>
                </a:lnTo>
                <a:lnTo>
                  <a:pt x="21" y="481"/>
                </a:lnTo>
                <a:lnTo>
                  <a:pt x="31" y="463"/>
                </a:lnTo>
                <a:lnTo>
                  <a:pt x="45" y="443"/>
                </a:lnTo>
                <a:lnTo>
                  <a:pt x="56" y="415"/>
                </a:lnTo>
                <a:lnTo>
                  <a:pt x="57" y="383"/>
                </a:lnTo>
                <a:lnTo>
                  <a:pt x="54" y="332"/>
                </a:lnTo>
                <a:lnTo>
                  <a:pt x="38" y="275"/>
                </a:lnTo>
                <a:lnTo>
                  <a:pt x="19" y="213"/>
                </a:lnTo>
                <a:lnTo>
                  <a:pt x="8" y="149"/>
                </a:lnTo>
                <a:lnTo>
                  <a:pt x="0" y="88"/>
                </a:lnTo>
                <a:lnTo>
                  <a:pt x="4" y="5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2" name="Freeform 29">
            <a:extLst>
              <a:ext uri="{FF2B5EF4-FFF2-40B4-BE49-F238E27FC236}">
                <a16:creationId xmlns:a16="http://schemas.microsoft.com/office/drawing/2014/main" id="{0AB30E7B-D5E7-4004-8657-39BFBB8A6E65}"/>
              </a:ext>
            </a:extLst>
          </p:cNvPr>
          <p:cNvSpPr>
            <a:spLocks/>
          </p:cNvSpPr>
          <p:nvPr/>
        </p:nvSpPr>
        <p:spPr bwMode="auto">
          <a:xfrm>
            <a:off x="6342064" y="3435351"/>
            <a:ext cx="498475" cy="733425"/>
          </a:xfrm>
          <a:custGeom>
            <a:avLst/>
            <a:gdLst>
              <a:gd name="T0" fmla="*/ 2147483646 w 314"/>
              <a:gd name="T1" fmla="*/ 2147483646 h 462"/>
              <a:gd name="T2" fmla="*/ 2147483646 w 314"/>
              <a:gd name="T3" fmla="*/ 2147483646 h 462"/>
              <a:gd name="T4" fmla="*/ 2147483646 w 314"/>
              <a:gd name="T5" fmla="*/ 0 h 462"/>
              <a:gd name="T6" fmla="*/ 2147483646 w 314"/>
              <a:gd name="T7" fmla="*/ 2147483646 h 462"/>
              <a:gd name="T8" fmla="*/ 2147483646 w 314"/>
              <a:gd name="T9" fmla="*/ 2147483646 h 462"/>
              <a:gd name="T10" fmla="*/ 2147483646 w 314"/>
              <a:gd name="T11" fmla="*/ 2147483646 h 462"/>
              <a:gd name="T12" fmla="*/ 2147483646 w 314"/>
              <a:gd name="T13" fmla="*/ 2147483646 h 462"/>
              <a:gd name="T14" fmla="*/ 2147483646 w 314"/>
              <a:gd name="T15" fmla="*/ 2147483646 h 462"/>
              <a:gd name="T16" fmla="*/ 2147483646 w 314"/>
              <a:gd name="T17" fmla="*/ 2147483646 h 462"/>
              <a:gd name="T18" fmla="*/ 2147483646 w 314"/>
              <a:gd name="T19" fmla="*/ 2147483646 h 462"/>
              <a:gd name="T20" fmla="*/ 2147483646 w 314"/>
              <a:gd name="T21" fmla="*/ 2147483646 h 462"/>
              <a:gd name="T22" fmla="*/ 2147483646 w 314"/>
              <a:gd name="T23" fmla="*/ 2147483646 h 462"/>
              <a:gd name="T24" fmla="*/ 2147483646 w 314"/>
              <a:gd name="T25" fmla="*/ 2147483646 h 462"/>
              <a:gd name="T26" fmla="*/ 2147483646 w 314"/>
              <a:gd name="T27" fmla="*/ 2147483646 h 462"/>
              <a:gd name="T28" fmla="*/ 2147483646 w 314"/>
              <a:gd name="T29" fmla="*/ 2147483646 h 462"/>
              <a:gd name="T30" fmla="*/ 2147483646 w 314"/>
              <a:gd name="T31" fmla="*/ 2147483646 h 462"/>
              <a:gd name="T32" fmla="*/ 2147483646 w 314"/>
              <a:gd name="T33" fmla="*/ 2147483646 h 462"/>
              <a:gd name="T34" fmla="*/ 2147483646 w 314"/>
              <a:gd name="T35" fmla="*/ 2147483646 h 462"/>
              <a:gd name="T36" fmla="*/ 2147483646 w 314"/>
              <a:gd name="T37" fmla="*/ 2147483646 h 462"/>
              <a:gd name="T38" fmla="*/ 2147483646 w 314"/>
              <a:gd name="T39" fmla="*/ 2147483646 h 462"/>
              <a:gd name="T40" fmla="*/ 2147483646 w 314"/>
              <a:gd name="T41" fmla="*/ 2147483646 h 462"/>
              <a:gd name="T42" fmla="*/ 2147483646 w 314"/>
              <a:gd name="T43" fmla="*/ 2147483646 h 462"/>
              <a:gd name="T44" fmla="*/ 2147483646 w 314"/>
              <a:gd name="T45" fmla="*/ 2147483646 h 462"/>
              <a:gd name="T46" fmla="*/ 2147483646 w 314"/>
              <a:gd name="T47" fmla="*/ 2147483646 h 462"/>
              <a:gd name="T48" fmla="*/ 2147483646 w 314"/>
              <a:gd name="T49" fmla="*/ 2147483646 h 462"/>
              <a:gd name="T50" fmla="*/ 2147483646 w 314"/>
              <a:gd name="T51" fmla="*/ 2147483646 h 462"/>
              <a:gd name="T52" fmla="*/ 2147483646 w 314"/>
              <a:gd name="T53" fmla="*/ 2147483646 h 462"/>
              <a:gd name="T54" fmla="*/ 0 w 314"/>
              <a:gd name="T55" fmla="*/ 2147483646 h 462"/>
              <a:gd name="T56" fmla="*/ 2147483646 w 314"/>
              <a:gd name="T57" fmla="*/ 2147483646 h 462"/>
              <a:gd name="T58" fmla="*/ 2147483646 w 314"/>
              <a:gd name="T59" fmla="*/ 2147483646 h 462"/>
              <a:gd name="T60" fmla="*/ 2147483646 w 314"/>
              <a:gd name="T61" fmla="*/ 2147483646 h 462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314"/>
              <a:gd name="T94" fmla="*/ 0 h 462"/>
              <a:gd name="T95" fmla="*/ 314 w 314"/>
              <a:gd name="T96" fmla="*/ 462 h 462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314" h="462">
                <a:moveTo>
                  <a:pt x="36" y="13"/>
                </a:moveTo>
                <a:lnTo>
                  <a:pt x="63" y="1"/>
                </a:lnTo>
                <a:lnTo>
                  <a:pt x="97" y="0"/>
                </a:lnTo>
                <a:lnTo>
                  <a:pt x="129" y="9"/>
                </a:lnTo>
                <a:lnTo>
                  <a:pt x="166" y="31"/>
                </a:lnTo>
                <a:lnTo>
                  <a:pt x="196" y="71"/>
                </a:lnTo>
                <a:lnTo>
                  <a:pt x="230" y="116"/>
                </a:lnTo>
                <a:lnTo>
                  <a:pt x="266" y="174"/>
                </a:lnTo>
                <a:lnTo>
                  <a:pt x="296" y="250"/>
                </a:lnTo>
                <a:lnTo>
                  <a:pt x="309" y="309"/>
                </a:lnTo>
                <a:lnTo>
                  <a:pt x="314" y="358"/>
                </a:lnTo>
                <a:lnTo>
                  <a:pt x="305" y="402"/>
                </a:lnTo>
                <a:lnTo>
                  <a:pt x="289" y="433"/>
                </a:lnTo>
                <a:lnTo>
                  <a:pt x="262" y="453"/>
                </a:lnTo>
                <a:lnTo>
                  <a:pt x="225" y="462"/>
                </a:lnTo>
                <a:lnTo>
                  <a:pt x="181" y="462"/>
                </a:lnTo>
                <a:lnTo>
                  <a:pt x="140" y="455"/>
                </a:lnTo>
                <a:lnTo>
                  <a:pt x="115" y="435"/>
                </a:lnTo>
                <a:lnTo>
                  <a:pt x="90" y="397"/>
                </a:lnTo>
                <a:lnTo>
                  <a:pt x="82" y="362"/>
                </a:lnTo>
                <a:lnTo>
                  <a:pt x="81" y="320"/>
                </a:lnTo>
                <a:lnTo>
                  <a:pt x="82" y="282"/>
                </a:lnTo>
                <a:lnTo>
                  <a:pt x="78" y="243"/>
                </a:lnTo>
                <a:lnTo>
                  <a:pt x="69" y="208"/>
                </a:lnTo>
                <a:lnTo>
                  <a:pt x="53" y="178"/>
                </a:lnTo>
                <a:lnTo>
                  <a:pt x="25" y="146"/>
                </a:lnTo>
                <a:lnTo>
                  <a:pt x="7" y="120"/>
                </a:lnTo>
                <a:lnTo>
                  <a:pt x="0" y="83"/>
                </a:lnTo>
                <a:lnTo>
                  <a:pt x="3" y="48"/>
                </a:lnTo>
                <a:lnTo>
                  <a:pt x="17" y="24"/>
                </a:lnTo>
                <a:lnTo>
                  <a:pt x="36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74" name="Freeform 30">
            <a:extLst>
              <a:ext uri="{FF2B5EF4-FFF2-40B4-BE49-F238E27FC236}">
                <a16:creationId xmlns:a16="http://schemas.microsoft.com/office/drawing/2014/main" id="{4AB6D270-FBF9-4F90-B39F-3711863CCE6C}"/>
              </a:ext>
            </a:extLst>
          </p:cNvPr>
          <p:cNvSpPr>
            <a:spLocks/>
          </p:cNvSpPr>
          <p:nvPr/>
        </p:nvSpPr>
        <p:spPr bwMode="auto">
          <a:xfrm>
            <a:off x="6156326" y="2944813"/>
            <a:ext cx="430213" cy="457200"/>
          </a:xfrm>
          <a:custGeom>
            <a:avLst/>
            <a:gdLst>
              <a:gd name="T0" fmla="*/ 2147483646 w 271"/>
              <a:gd name="T1" fmla="*/ 2147483646 h 288"/>
              <a:gd name="T2" fmla="*/ 2147483646 w 271"/>
              <a:gd name="T3" fmla="*/ 2147483646 h 288"/>
              <a:gd name="T4" fmla="*/ 2147483646 w 271"/>
              <a:gd name="T5" fmla="*/ 2147483646 h 288"/>
              <a:gd name="T6" fmla="*/ 2147483646 w 271"/>
              <a:gd name="T7" fmla="*/ 2147483646 h 288"/>
              <a:gd name="T8" fmla="*/ 2147483646 w 271"/>
              <a:gd name="T9" fmla="*/ 2147483646 h 288"/>
              <a:gd name="T10" fmla="*/ 2147483646 w 271"/>
              <a:gd name="T11" fmla="*/ 2147483646 h 288"/>
              <a:gd name="T12" fmla="*/ 2147483646 w 271"/>
              <a:gd name="T13" fmla="*/ 2147483646 h 288"/>
              <a:gd name="T14" fmla="*/ 2147483646 w 271"/>
              <a:gd name="T15" fmla="*/ 2147483646 h 288"/>
              <a:gd name="T16" fmla="*/ 0 w 271"/>
              <a:gd name="T17" fmla="*/ 2147483646 h 288"/>
              <a:gd name="T18" fmla="*/ 2147483646 w 271"/>
              <a:gd name="T19" fmla="*/ 2147483646 h 288"/>
              <a:gd name="T20" fmla="*/ 2147483646 w 271"/>
              <a:gd name="T21" fmla="*/ 2147483646 h 288"/>
              <a:gd name="T22" fmla="*/ 2147483646 w 271"/>
              <a:gd name="T23" fmla="*/ 2147483646 h 288"/>
              <a:gd name="T24" fmla="*/ 2147483646 w 271"/>
              <a:gd name="T25" fmla="*/ 2147483646 h 288"/>
              <a:gd name="T26" fmla="*/ 2147483646 w 271"/>
              <a:gd name="T27" fmla="*/ 2147483646 h 288"/>
              <a:gd name="T28" fmla="*/ 2147483646 w 271"/>
              <a:gd name="T29" fmla="*/ 2147483646 h 288"/>
              <a:gd name="T30" fmla="*/ 2147483646 w 271"/>
              <a:gd name="T31" fmla="*/ 2147483646 h 288"/>
              <a:gd name="T32" fmla="*/ 2147483646 w 271"/>
              <a:gd name="T33" fmla="*/ 2147483646 h 288"/>
              <a:gd name="T34" fmla="*/ 2147483646 w 271"/>
              <a:gd name="T35" fmla="*/ 2147483646 h 288"/>
              <a:gd name="T36" fmla="*/ 2147483646 w 271"/>
              <a:gd name="T37" fmla="*/ 2147483646 h 288"/>
              <a:gd name="T38" fmla="*/ 2147483646 w 271"/>
              <a:gd name="T39" fmla="*/ 2147483646 h 288"/>
              <a:gd name="T40" fmla="*/ 2147483646 w 271"/>
              <a:gd name="T41" fmla="*/ 2147483646 h 288"/>
              <a:gd name="T42" fmla="*/ 2147483646 w 271"/>
              <a:gd name="T43" fmla="*/ 2147483646 h 288"/>
              <a:gd name="T44" fmla="*/ 2147483646 w 271"/>
              <a:gd name="T45" fmla="*/ 2147483646 h 288"/>
              <a:gd name="T46" fmla="*/ 2147483646 w 271"/>
              <a:gd name="T47" fmla="*/ 2147483646 h 288"/>
              <a:gd name="T48" fmla="*/ 2147483646 w 271"/>
              <a:gd name="T49" fmla="*/ 2147483646 h 288"/>
              <a:gd name="T50" fmla="*/ 2147483646 w 271"/>
              <a:gd name="T51" fmla="*/ 2147483646 h 288"/>
              <a:gd name="T52" fmla="*/ 2147483646 w 271"/>
              <a:gd name="T53" fmla="*/ 0 h 288"/>
              <a:gd name="T54" fmla="*/ 2147483646 w 271"/>
              <a:gd name="T55" fmla="*/ 2147483646 h 288"/>
              <a:gd name="T56" fmla="*/ 2147483646 w 271"/>
              <a:gd name="T57" fmla="*/ 2147483646 h 288"/>
              <a:gd name="T58" fmla="*/ 2147483646 w 271"/>
              <a:gd name="T59" fmla="*/ 2147483646 h 28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71"/>
              <a:gd name="T91" fmla="*/ 0 h 288"/>
              <a:gd name="T92" fmla="*/ 271 w 271"/>
              <a:gd name="T93" fmla="*/ 288 h 28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71" h="288">
                <a:moveTo>
                  <a:pt x="190" y="81"/>
                </a:moveTo>
                <a:lnTo>
                  <a:pt x="164" y="48"/>
                </a:lnTo>
                <a:lnTo>
                  <a:pt x="127" y="25"/>
                </a:lnTo>
                <a:lnTo>
                  <a:pt x="103" y="15"/>
                </a:lnTo>
                <a:lnTo>
                  <a:pt x="79" y="15"/>
                </a:lnTo>
                <a:lnTo>
                  <a:pt x="48" y="24"/>
                </a:lnTo>
                <a:lnTo>
                  <a:pt x="25" y="44"/>
                </a:lnTo>
                <a:lnTo>
                  <a:pt x="10" y="72"/>
                </a:lnTo>
                <a:lnTo>
                  <a:pt x="0" y="115"/>
                </a:lnTo>
                <a:lnTo>
                  <a:pt x="11" y="173"/>
                </a:lnTo>
                <a:lnTo>
                  <a:pt x="26" y="206"/>
                </a:lnTo>
                <a:lnTo>
                  <a:pt x="47" y="233"/>
                </a:lnTo>
                <a:lnTo>
                  <a:pt x="79" y="264"/>
                </a:lnTo>
                <a:lnTo>
                  <a:pt x="115" y="280"/>
                </a:lnTo>
                <a:lnTo>
                  <a:pt x="146" y="288"/>
                </a:lnTo>
                <a:lnTo>
                  <a:pt x="177" y="281"/>
                </a:lnTo>
                <a:lnTo>
                  <a:pt x="202" y="266"/>
                </a:lnTo>
                <a:lnTo>
                  <a:pt x="217" y="251"/>
                </a:lnTo>
                <a:lnTo>
                  <a:pt x="229" y="215"/>
                </a:lnTo>
                <a:lnTo>
                  <a:pt x="227" y="187"/>
                </a:lnTo>
                <a:lnTo>
                  <a:pt x="222" y="148"/>
                </a:lnTo>
                <a:lnTo>
                  <a:pt x="209" y="115"/>
                </a:lnTo>
                <a:lnTo>
                  <a:pt x="217" y="88"/>
                </a:lnTo>
                <a:lnTo>
                  <a:pt x="259" y="54"/>
                </a:lnTo>
                <a:lnTo>
                  <a:pt x="271" y="31"/>
                </a:lnTo>
                <a:lnTo>
                  <a:pt x="266" y="10"/>
                </a:lnTo>
                <a:lnTo>
                  <a:pt x="243" y="0"/>
                </a:lnTo>
                <a:lnTo>
                  <a:pt x="217" y="14"/>
                </a:lnTo>
                <a:lnTo>
                  <a:pt x="209" y="52"/>
                </a:lnTo>
                <a:lnTo>
                  <a:pt x="190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4" name="Freeform 31">
            <a:extLst>
              <a:ext uri="{FF2B5EF4-FFF2-40B4-BE49-F238E27FC236}">
                <a16:creationId xmlns:a16="http://schemas.microsoft.com/office/drawing/2014/main" id="{E8E23AA3-9A18-4DC9-9919-7B5B0CCECD92}"/>
              </a:ext>
            </a:extLst>
          </p:cNvPr>
          <p:cNvSpPr>
            <a:spLocks/>
          </p:cNvSpPr>
          <p:nvPr/>
        </p:nvSpPr>
        <p:spPr bwMode="auto">
          <a:xfrm>
            <a:off x="6681789" y="3983039"/>
            <a:ext cx="395287" cy="1055687"/>
          </a:xfrm>
          <a:custGeom>
            <a:avLst/>
            <a:gdLst>
              <a:gd name="T0" fmla="*/ 2147483646 w 249"/>
              <a:gd name="T1" fmla="*/ 2147483646 h 665"/>
              <a:gd name="T2" fmla="*/ 2147483646 w 249"/>
              <a:gd name="T3" fmla="*/ 2147483646 h 665"/>
              <a:gd name="T4" fmla="*/ 2147483646 w 249"/>
              <a:gd name="T5" fmla="*/ 2147483646 h 665"/>
              <a:gd name="T6" fmla="*/ 2147483646 w 249"/>
              <a:gd name="T7" fmla="*/ 2147483646 h 665"/>
              <a:gd name="T8" fmla="*/ 2147483646 w 249"/>
              <a:gd name="T9" fmla="*/ 2147483646 h 665"/>
              <a:gd name="T10" fmla="*/ 2147483646 w 249"/>
              <a:gd name="T11" fmla="*/ 2147483646 h 665"/>
              <a:gd name="T12" fmla="*/ 2147483646 w 249"/>
              <a:gd name="T13" fmla="*/ 2147483646 h 665"/>
              <a:gd name="T14" fmla="*/ 2147483646 w 249"/>
              <a:gd name="T15" fmla="*/ 2147483646 h 665"/>
              <a:gd name="T16" fmla="*/ 2147483646 w 249"/>
              <a:gd name="T17" fmla="*/ 2147483646 h 665"/>
              <a:gd name="T18" fmla="*/ 2147483646 w 249"/>
              <a:gd name="T19" fmla="*/ 2147483646 h 665"/>
              <a:gd name="T20" fmla="*/ 2147483646 w 249"/>
              <a:gd name="T21" fmla="*/ 2147483646 h 665"/>
              <a:gd name="T22" fmla="*/ 2147483646 w 249"/>
              <a:gd name="T23" fmla="*/ 2147483646 h 665"/>
              <a:gd name="T24" fmla="*/ 2147483646 w 249"/>
              <a:gd name="T25" fmla="*/ 2147483646 h 665"/>
              <a:gd name="T26" fmla="*/ 2147483646 w 249"/>
              <a:gd name="T27" fmla="*/ 2147483646 h 665"/>
              <a:gd name="T28" fmla="*/ 2147483646 w 249"/>
              <a:gd name="T29" fmla="*/ 2147483646 h 665"/>
              <a:gd name="T30" fmla="*/ 2147483646 w 249"/>
              <a:gd name="T31" fmla="*/ 2147483646 h 665"/>
              <a:gd name="T32" fmla="*/ 2147483646 w 249"/>
              <a:gd name="T33" fmla="*/ 2147483646 h 665"/>
              <a:gd name="T34" fmla="*/ 2147483646 w 249"/>
              <a:gd name="T35" fmla="*/ 2147483646 h 665"/>
              <a:gd name="T36" fmla="*/ 2147483646 w 249"/>
              <a:gd name="T37" fmla="*/ 2147483646 h 665"/>
              <a:gd name="T38" fmla="*/ 2147483646 w 249"/>
              <a:gd name="T39" fmla="*/ 2147483646 h 665"/>
              <a:gd name="T40" fmla="*/ 2147483646 w 249"/>
              <a:gd name="T41" fmla="*/ 2147483646 h 665"/>
              <a:gd name="T42" fmla="*/ 2147483646 w 249"/>
              <a:gd name="T43" fmla="*/ 2147483646 h 665"/>
              <a:gd name="T44" fmla="*/ 2147483646 w 249"/>
              <a:gd name="T45" fmla="*/ 2147483646 h 665"/>
              <a:gd name="T46" fmla="*/ 2147483646 w 249"/>
              <a:gd name="T47" fmla="*/ 2147483646 h 665"/>
              <a:gd name="T48" fmla="*/ 2147483646 w 249"/>
              <a:gd name="T49" fmla="*/ 2147483646 h 665"/>
              <a:gd name="T50" fmla="*/ 2147483646 w 249"/>
              <a:gd name="T51" fmla="*/ 2147483646 h 665"/>
              <a:gd name="T52" fmla="*/ 2147483646 w 249"/>
              <a:gd name="T53" fmla="*/ 2147483646 h 665"/>
              <a:gd name="T54" fmla="*/ 2147483646 w 249"/>
              <a:gd name="T55" fmla="*/ 2147483646 h 665"/>
              <a:gd name="T56" fmla="*/ 2147483646 w 249"/>
              <a:gd name="T57" fmla="*/ 2147483646 h 665"/>
              <a:gd name="T58" fmla="*/ 2147483646 w 249"/>
              <a:gd name="T59" fmla="*/ 2147483646 h 665"/>
              <a:gd name="T60" fmla="*/ 2147483646 w 249"/>
              <a:gd name="T61" fmla="*/ 2147483646 h 665"/>
              <a:gd name="T62" fmla="*/ 2147483646 w 249"/>
              <a:gd name="T63" fmla="*/ 2147483646 h 665"/>
              <a:gd name="T64" fmla="*/ 2147483646 w 249"/>
              <a:gd name="T65" fmla="*/ 2147483646 h 665"/>
              <a:gd name="T66" fmla="*/ 2147483646 w 249"/>
              <a:gd name="T67" fmla="*/ 2147483646 h 665"/>
              <a:gd name="T68" fmla="*/ 2147483646 w 249"/>
              <a:gd name="T69" fmla="*/ 2147483646 h 665"/>
              <a:gd name="T70" fmla="*/ 2147483646 w 249"/>
              <a:gd name="T71" fmla="*/ 2147483646 h 665"/>
              <a:gd name="T72" fmla="*/ 2147483646 w 249"/>
              <a:gd name="T73" fmla="*/ 2147483646 h 665"/>
              <a:gd name="T74" fmla="*/ 2147483646 w 249"/>
              <a:gd name="T75" fmla="*/ 2147483646 h 665"/>
              <a:gd name="T76" fmla="*/ 0 w 249"/>
              <a:gd name="T77" fmla="*/ 2147483646 h 665"/>
              <a:gd name="T78" fmla="*/ 2147483646 w 249"/>
              <a:gd name="T79" fmla="*/ 2147483646 h 665"/>
              <a:gd name="T80" fmla="*/ 2147483646 w 249"/>
              <a:gd name="T81" fmla="*/ 0 h 665"/>
              <a:gd name="T82" fmla="*/ 2147483646 w 249"/>
              <a:gd name="T83" fmla="*/ 2147483646 h 66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9"/>
              <a:gd name="T127" fmla="*/ 0 h 665"/>
              <a:gd name="T128" fmla="*/ 249 w 249"/>
              <a:gd name="T129" fmla="*/ 665 h 66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9" h="665">
                <a:moveTo>
                  <a:pt x="51" y="11"/>
                </a:moveTo>
                <a:lnTo>
                  <a:pt x="85" y="33"/>
                </a:lnTo>
                <a:lnTo>
                  <a:pt x="108" y="68"/>
                </a:lnTo>
                <a:lnTo>
                  <a:pt x="131" y="116"/>
                </a:lnTo>
                <a:lnTo>
                  <a:pt x="152" y="170"/>
                </a:lnTo>
                <a:lnTo>
                  <a:pt x="162" y="219"/>
                </a:lnTo>
                <a:lnTo>
                  <a:pt x="162" y="268"/>
                </a:lnTo>
                <a:lnTo>
                  <a:pt x="156" y="319"/>
                </a:lnTo>
                <a:lnTo>
                  <a:pt x="146" y="365"/>
                </a:lnTo>
                <a:lnTo>
                  <a:pt x="119" y="420"/>
                </a:lnTo>
                <a:lnTo>
                  <a:pt x="108" y="466"/>
                </a:lnTo>
                <a:lnTo>
                  <a:pt x="93" y="521"/>
                </a:lnTo>
                <a:lnTo>
                  <a:pt x="89" y="554"/>
                </a:lnTo>
                <a:lnTo>
                  <a:pt x="94" y="569"/>
                </a:lnTo>
                <a:lnTo>
                  <a:pt x="110" y="583"/>
                </a:lnTo>
                <a:lnTo>
                  <a:pt x="152" y="592"/>
                </a:lnTo>
                <a:lnTo>
                  <a:pt x="231" y="613"/>
                </a:lnTo>
                <a:lnTo>
                  <a:pt x="249" y="625"/>
                </a:lnTo>
                <a:lnTo>
                  <a:pt x="246" y="636"/>
                </a:lnTo>
                <a:lnTo>
                  <a:pt x="237" y="646"/>
                </a:lnTo>
                <a:lnTo>
                  <a:pt x="197" y="665"/>
                </a:lnTo>
                <a:lnTo>
                  <a:pt x="170" y="659"/>
                </a:lnTo>
                <a:lnTo>
                  <a:pt x="146" y="639"/>
                </a:lnTo>
                <a:lnTo>
                  <a:pt x="110" y="617"/>
                </a:lnTo>
                <a:lnTo>
                  <a:pt x="66" y="613"/>
                </a:lnTo>
                <a:lnTo>
                  <a:pt x="43" y="606"/>
                </a:lnTo>
                <a:lnTo>
                  <a:pt x="37" y="588"/>
                </a:lnTo>
                <a:lnTo>
                  <a:pt x="37" y="563"/>
                </a:lnTo>
                <a:lnTo>
                  <a:pt x="51" y="524"/>
                </a:lnTo>
                <a:lnTo>
                  <a:pt x="66" y="479"/>
                </a:lnTo>
                <a:lnTo>
                  <a:pt x="81" y="428"/>
                </a:lnTo>
                <a:lnTo>
                  <a:pt x="96" y="367"/>
                </a:lnTo>
                <a:lnTo>
                  <a:pt x="103" y="319"/>
                </a:lnTo>
                <a:lnTo>
                  <a:pt x="100" y="271"/>
                </a:lnTo>
                <a:lnTo>
                  <a:pt x="89" y="220"/>
                </a:lnTo>
                <a:lnTo>
                  <a:pt x="67" y="167"/>
                </a:lnTo>
                <a:lnTo>
                  <a:pt x="37" y="118"/>
                </a:lnTo>
                <a:lnTo>
                  <a:pt x="8" y="82"/>
                </a:lnTo>
                <a:lnTo>
                  <a:pt x="0" y="41"/>
                </a:lnTo>
                <a:lnTo>
                  <a:pt x="6" y="16"/>
                </a:lnTo>
                <a:lnTo>
                  <a:pt x="23" y="0"/>
                </a:lnTo>
                <a:lnTo>
                  <a:pt x="51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387" name="Group 32">
            <a:extLst>
              <a:ext uri="{FF2B5EF4-FFF2-40B4-BE49-F238E27FC236}">
                <a16:creationId xmlns:a16="http://schemas.microsoft.com/office/drawing/2014/main" id="{07191A0B-8268-469C-AE10-4F26C2DCC6AE}"/>
              </a:ext>
            </a:extLst>
          </p:cNvPr>
          <p:cNvGrpSpPr>
            <a:grpSpLocks/>
          </p:cNvGrpSpPr>
          <p:nvPr/>
        </p:nvGrpSpPr>
        <p:grpSpPr bwMode="auto">
          <a:xfrm>
            <a:off x="6196013" y="3563938"/>
            <a:ext cx="825500" cy="793750"/>
            <a:chOff x="3230" y="1975"/>
            <a:chExt cx="520" cy="500"/>
          </a:xfrm>
        </p:grpSpPr>
        <p:sp>
          <p:nvSpPr>
            <p:cNvPr id="17464" name="Freeform 33">
              <a:extLst>
                <a:ext uri="{FF2B5EF4-FFF2-40B4-BE49-F238E27FC236}">
                  <a16:creationId xmlns:a16="http://schemas.microsoft.com/office/drawing/2014/main" id="{31A29747-4FFE-4056-89C2-1A9CA58D0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9" y="1996"/>
              <a:ext cx="496" cy="472"/>
            </a:xfrm>
            <a:custGeom>
              <a:avLst/>
              <a:gdLst>
                <a:gd name="T0" fmla="*/ 275 w 496"/>
                <a:gd name="T1" fmla="*/ 160 h 472"/>
                <a:gd name="T2" fmla="*/ 379 w 496"/>
                <a:gd name="T3" fmla="*/ 1 h 472"/>
                <a:gd name="T4" fmla="*/ 392 w 496"/>
                <a:gd name="T5" fmla="*/ 0 h 472"/>
                <a:gd name="T6" fmla="*/ 406 w 496"/>
                <a:gd name="T7" fmla="*/ 9 h 472"/>
                <a:gd name="T8" fmla="*/ 435 w 496"/>
                <a:gd name="T9" fmla="*/ 141 h 472"/>
                <a:gd name="T10" fmla="*/ 496 w 496"/>
                <a:gd name="T11" fmla="*/ 278 h 472"/>
                <a:gd name="T12" fmla="*/ 411 w 496"/>
                <a:gd name="T13" fmla="*/ 406 h 472"/>
                <a:gd name="T14" fmla="*/ 369 w 496"/>
                <a:gd name="T15" fmla="*/ 454 h 472"/>
                <a:gd name="T16" fmla="*/ 327 w 496"/>
                <a:gd name="T17" fmla="*/ 472 h 472"/>
                <a:gd name="T18" fmla="*/ 296 w 496"/>
                <a:gd name="T19" fmla="*/ 465 h 472"/>
                <a:gd name="T20" fmla="*/ 207 w 496"/>
                <a:gd name="T21" fmla="*/ 453 h 472"/>
                <a:gd name="T22" fmla="*/ 124 w 496"/>
                <a:gd name="T23" fmla="*/ 450 h 472"/>
                <a:gd name="T24" fmla="*/ 67 w 496"/>
                <a:gd name="T25" fmla="*/ 268 h 472"/>
                <a:gd name="T26" fmla="*/ 0 w 496"/>
                <a:gd name="T27" fmla="*/ 125 h 472"/>
                <a:gd name="T28" fmla="*/ 18 w 496"/>
                <a:gd name="T29" fmla="*/ 111 h 472"/>
                <a:gd name="T30" fmla="*/ 74 w 496"/>
                <a:gd name="T31" fmla="*/ 137 h 472"/>
                <a:gd name="T32" fmla="*/ 171 w 496"/>
                <a:gd name="T33" fmla="*/ 158 h 472"/>
                <a:gd name="T34" fmla="*/ 250 w 496"/>
                <a:gd name="T35" fmla="*/ 167 h 472"/>
                <a:gd name="T36" fmla="*/ 273 w 496"/>
                <a:gd name="T37" fmla="*/ 170 h 472"/>
                <a:gd name="T38" fmla="*/ 275 w 496"/>
                <a:gd name="T39" fmla="*/ 160 h 47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96"/>
                <a:gd name="T61" fmla="*/ 0 h 472"/>
                <a:gd name="T62" fmla="*/ 496 w 496"/>
                <a:gd name="T63" fmla="*/ 472 h 47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96" h="472">
                  <a:moveTo>
                    <a:pt x="275" y="160"/>
                  </a:moveTo>
                  <a:lnTo>
                    <a:pt x="379" y="1"/>
                  </a:lnTo>
                  <a:lnTo>
                    <a:pt x="392" y="0"/>
                  </a:lnTo>
                  <a:lnTo>
                    <a:pt x="406" y="9"/>
                  </a:lnTo>
                  <a:lnTo>
                    <a:pt x="435" y="141"/>
                  </a:lnTo>
                  <a:lnTo>
                    <a:pt x="496" y="278"/>
                  </a:lnTo>
                  <a:lnTo>
                    <a:pt x="411" y="406"/>
                  </a:lnTo>
                  <a:lnTo>
                    <a:pt x="369" y="454"/>
                  </a:lnTo>
                  <a:lnTo>
                    <a:pt x="327" y="472"/>
                  </a:lnTo>
                  <a:lnTo>
                    <a:pt x="296" y="465"/>
                  </a:lnTo>
                  <a:lnTo>
                    <a:pt x="207" y="453"/>
                  </a:lnTo>
                  <a:lnTo>
                    <a:pt x="124" y="450"/>
                  </a:lnTo>
                  <a:lnTo>
                    <a:pt x="67" y="268"/>
                  </a:lnTo>
                  <a:lnTo>
                    <a:pt x="0" y="125"/>
                  </a:lnTo>
                  <a:lnTo>
                    <a:pt x="18" y="111"/>
                  </a:lnTo>
                  <a:lnTo>
                    <a:pt x="74" y="137"/>
                  </a:lnTo>
                  <a:lnTo>
                    <a:pt x="171" y="158"/>
                  </a:lnTo>
                  <a:lnTo>
                    <a:pt x="250" y="167"/>
                  </a:lnTo>
                  <a:lnTo>
                    <a:pt x="273" y="170"/>
                  </a:lnTo>
                  <a:lnTo>
                    <a:pt x="275" y="160"/>
                  </a:lnTo>
                  <a:close/>
                </a:path>
              </a:pathLst>
            </a:custGeom>
            <a:solidFill>
              <a:srgbClr val="FF003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5" name="Freeform 34">
              <a:extLst>
                <a:ext uri="{FF2B5EF4-FFF2-40B4-BE49-F238E27FC236}">
                  <a16:creationId xmlns:a16="http://schemas.microsoft.com/office/drawing/2014/main" id="{BC1F30B4-FACA-4325-A55B-760FF4A06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975"/>
              <a:ext cx="520" cy="500"/>
            </a:xfrm>
            <a:custGeom>
              <a:avLst/>
              <a:gdLst>
                <a:gd name="T0" fmla="*/ 196 w 520"/>
                <a:gd name="T1" fmla="*/ 195 h 500"/>
                <a:gd name="T2" fmla="*/ 70 w 520"/>
                <a:gd name="T3" fmla="*/ 168 h 500"/>
                <a:gd name="T4" fmla="*/ 27 w 520"/>
                <a:gd name="T5" fmla="*/ 158 h 500"/>
                <a:gd name="T6" fmla="*/ 78 w 520"/>
                <a:gd name="T7" fmla="*/ 257 h 500"/>
                <a:gd name="T8" fmla="*/ 127 w 520"/>
                <a:gd name="T9" fmla="*/ 395 h 500"/>
                <a:gd name="T10" fmla="*/ 230 w 520"/>
                <a:gd name="T11" fmla="*/ 461 h 500"/>
                <a:gd name="T12" fmla="*/ 348 w 520"/>
                <a:gd name="T13" fmla="*/ 480 h 500"/>
                <a:gd name="T14" fmla="*/ 435 w 520"/>
                <a:gd name="T15" fmla="*/ 384 h 500"/>
                <a:gd name="T16" fmla="*/ 486 w 520"/>
                <a:gd name="T17" fmla="*/ 287 h 500"/>
                <a:gd name="T18" fmla="*/ 428 w 520"/>
                <a:gd name="T19" fmla="*/ 141 h 500"/>
                <a:gd name="T20" fmla="*/ 405 w 520"/>
                <a:gd name="T21" fmla="*/ 40 h 500"/>
                <a:gd name="T22" fmla="*/ 364 w 520"/>
                <a:gd name="T23" fmla="*/ 82 h 500"/>
                <a:gd name="T24" fmla="*/ 296 w 520"/>
                <a:gd name="T25" fmla="*/ 195 h 500"/>
                <a:gd name="T26" fmla="*/ 320 w 520"/>
                <a:gd name="T27" fmla="*/ 295 h 500"/>
                <a:gd name="T28" fmla="*/ 355 w 520"/>
                <a:gd name="T29" fmla="*/ 455 h 500"/>
                <a:gd name="T30" fmla="*/ 326 w 520"/>
                <a:gd name="T31" fmla="*/ 401 h 500"/>
                <a:gd name="T32" fmla="*/ 276 w 520"/>
                <a:gd name="T33" fmla="*/ 221 h 500"/>
                <a:gd name="T34" fmla="*/ 319 w 520"/>
                <a:gd name="T35" fmla="*/ 112 h 500"/>
                <a:gd name="T36" fmla="*/ 387 w 520"/>
                <a:gd name="T37" fmla="*/ 4 h 500"/>
                <a:gd name="T38" fmla="*/ 416 w 520"/>
                <a:gd name="T39" fmla="*/ 8 h 500"/>
                <a:gd name="T40" fmla="*/ 443 w 520"/>
                <a:gd name="T41" fmla="*/ 112 h 500"/>
                <a:gd name="T42" fmla="*/ 490 w 520"/>
                <a:gd name="T43" fmla="*/ 238 h 500"/>
                <a:gd name="T44" fmla="*/ 514 w 520"/>
                <a:gd name="T45" fmla="*/ 306 h 500"/>
                <a:gd name="T46" fmla="*/ 405 w 520"/>
                <a:gd name="T47" fmla="*/ 462 h 500"/>
                <a:gd name="T48" fmla="*/ 352 w 520"/>
                <a:gd name="T49" fmla="*/ 497 h 500"/>
                <a:gd name="T50" fmla="*/ 312 w 520"/>
                <a:gd name="T51" fmla="*/ 493 h 500"/>
                <a:gd name="T52" fmla="*/ 199 w 520"/>
                <a:gd name="T53" fmla="*/ 484 h 500"/>
                <a:gd name="T54" fmla="*/ 123 w 520"/>
                <a:gd name="T55" fmla="*/ 481 h 500"/>
                <a:gd name="T56" fmla="*/ 102 w 520"/>
                <a:gd name="T57" fmla="*/ 390 h 500"/>
                <a:gd name="T58" fmla="*/ 46 w 520"/>
                <a:gd name="T59" fmla="*/ 249 h 500"/>
                <a:gd name="T60" fmla="*/ 0 w 520"/>
                <a:gd name="T61" fmla="*/ 149 h 500"/>
                <a:gd name="T62" fmla="*/ 12 w 520"/>
                <a:gd name="T63" fmla="*/ 126 h 500"/>
                <a:gd name="T64" fmla="*/ 67 w 520"/>
                <a:gd name="T65" fmla="*/ 143 h 500"/>
                <a:gd name="T66" fmla="*/ 236 w 520"/>
                <a:gd name="T67" fmla="*/ 172 h 500"/>
                <a:gd name="T68" fmla="*/ 268 w 520"/>
                <a:gd name="T69" fmla="*/ 202 h 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20"/>
                <a:gd name="T106" fmla="*/ 0 h 500"/>
                <a:gd name="T107" fmla="*/ 520 w 520"/>
                <a:gd name="T108" fmla="*/ 500 h 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20" h="500">
                  <a:moveTo>
                    <a:pt x="268" y="202"/>
                  </a:moveTo>
                  <a:lnTo>
                    <a:pt x="196" y="195"/>
                  </a:lnTo>
                  <a:lnTo>
                    <a:pt x="133" y="186"/>
                  </a:lnTo>
                  <a:lnTo>
                    <a:pt x="70" y="168"/>
                  </a:lnTo>
                  <a:lnTo>
                    <a:pt x="33" y="150"/>
                  </a:lnTo>
                  <a:lnTo>
                    <a:pt x="27" y="158"/>
                  </a:lnTo>
                  <a:lnTo>
                    <a:pt x="50" y="201"/>
                  </a:lnTo>
                  <a:lnTo>
                    <a:pt x="78" y="257"/>
                  </a:lnTo>
                  <a:lnTo>
                    <a:pt x="102" y="321"/>
                  </a:lnTo>
                  <a:lnTo>
                    <a:pt x="127" y="395"/>
                  </a:lnTo>
                  <a:lnTo>
                    <a:pt x="145" y="457"/>
                  </a:lnTo>
                  <a:lnTo>
                    <a:pt x="230" y="461"/>
                  </a:lnTo>
                  <a:lnTo>
                    <a:pt x="307" y="470"/>
                  </a:lnTo>
                  <a:lnTo>
                    <a:pt x="348" y="480"/>
                  </a:lnTo>
                  <a:lnTo>
                    <a:pt x="395" y="441"/>
                  </a:lnTo>
                  <a:lnTo>
                    <a:pt x="435" y="384"/>
                  </a:lnTo>
                  <a:lnTo>
                    <a:pt x="494" y="305"/>
                  </a:lnTo>
                  <a:lnTo>
                    <a:pt x="486" y="287"/>
                  </a:lnTo>
                  <a:lnTo>
                    <a:pt x="442" y="183"/>
                  </a:lnTo>
                  <a:lnTo>
                    <a:pt x="428" y="141"/>
                  </a:lnTo>
                  <a:lnTo>
                    <a:pt x="416" y="94"/>
                  </a:lnTo>
                  <a:lnTo>
                    <a:pt x="405" y="40"/>
                  </a:lnTo>
                  <a:lnTo>
                    <a:pt x="394" y="36"/>
                  </a:lnTo>
                  <a:lnTo>
                    <a:pt x="364" y="82"/>
                  </a:lnTo>
                  <a:lnTo>
                    <a:pt x="326" y="149"/>
                  </a:lnTo>
                  <a:lnTo>
                    <a:pt x="296" y="195"/>
                  </a:lnTo>
                  <a:lnTo>
                    <a:pt x="320" y="290"/>
                  </a:lnTo>
                  <a:lnTo>
                    <a:pt x="320" y="295"/>
                  </a:lnTo>
                  <a:lnTo>
                    <a:pt x="364" y="436"/>
                  </a:lnTo>
                  <a:lnTo>
                    <a:pt x="355" y="455"/>
                  </a:lnTo>
                  <a:lnTo>
                    <a:pt x="341" y="455"/>
                  </a:lnTo>
                  <a:lnTo>
                    <a:pt x="326" y="401"/>
                  </a:lnTo>
                  <a:lnTo>
                    <a:pt x="296" y="310"/>
                  </a:lnTo>
                  <a:lnTo>
                    <a:pt x="276" y="221"/>
                  </a:lnTo>
                  <a:lnTo>
                    <a:pt x="270" y="176"/>
                  </a:lnTo>
                  <a:lnTo>
                    <a:pt x="319" y="112"/>
                  </a:lnTo>
                  <a:lnTo>
                    <a:pt x="355" y="42"/>
                  </a:lnTo>
                  <a:lnTo>
                    <a:pt x="387" y="4"/>
                  </a:lnTo>
                  <a:lnTo>
                    <a:pt x="402" y="0"/>
                  </a:lnTo>
                  <a:lnTo>
                    <a:pt x="416" y="8"/>
                  </a:lnTo>
                  <a:lnTo>
                    <a:pt x="424" y="39"/>
                  </a:lnTo>
                  <a:lnTo>
                    <a:pt x="443" y="112"/>
                  </a:lnTo>
                  <a:lnTo>
                    <a:pt x="463" y="179"/>
                  </a:lnTo>
                  <a:lnTo>
                    <a:pt x="490" y="238"/>
                  </a:lnTo>
                  <a:lnTo>
                    <a:pt x="520" y="290"/>
                  </a:lnTo>
                  <a:lnTo>
                    <a:pt x="514" y="306"/>
                  </a:lnTo>
                  <a:lnTo>
                    <a:pt x="486" y="353"/>
                  </a:lnTo>
                  <a:lnTo>
                    <a:pt x="405" y="462"/>
                  </a:lnTo>
                  <a:lnTo>
                    <a:pt x="386" y="481"/>
                  </a:lnTo>
                  <a:lnTo>
                    <a:pt x="352" y="497"/>
                  </a:lnTo>
                  <a:lnTo>
                    <a:pt x="338" y="500"/>
                  </a:lnTo>
                  <a:lnTo>
                    <a:pt x="312" y="493"/>
                  </a:lnTo>
                  <a:lnTo>
                    <a:pt x="267" y="484"/>
                  </a:lnTo>
                  <a:lnTo>
                    <a:pt x="199" y="484"/>
                  </a:lnTo>
                  <a:lnTo>
                    <a:pt x="139" y="489"/>
                  </a:lnTo>
                  <a:lnTo>
                    <a:pt x="123" y="481"/>
                  </a:lnTo>
                  <a:lnTo>
                    <a:pt x="118" y="466"/>
                  </a:lnTo>
                  <a:lnTo>
                    <a:pt x="102" y="390"/>
                  </a:lnTo>
                  <a:lnTo>
                    <a:pt x="75" y="321"/>
                  </a:lnTo>
                  <a:lnTo>
                    <a:pt x="46" y="249"/>
                  </a:lnTo>
                  <a:lnTo>
                    <a:pt x="14" y="187"/>
                  </a:lnTo>
                  <a:lnTo>
                    <a:pt x="0" y="149"/>
                  </a:lnTo>
                  <a:lnTo>
                    <a:pt x="0" y="131"/>
                  </a:lnTo>
                  <a:lnTo>
                    <a:pt x="12" y="126"/>
                  </a:lnTo>
                  <a:lnTo>
                    <a:pt x="29" y="126"/>
                  </a:lnTo>
                  <a:lnTo>
                    <a:pt x="67" y="143"/>
                  </a:lnTo>
                  <a:lnTo>
                    <a:pt x="131" y="158"/>
                  </a:lnTo>
                  <a:lnTo>
                    <a:pt x="236" y="172"/>
                  </a:lnTo>
                  <a:lnTo>
                    <a:pt x="270" y="176"/>
                  </a:lnTo>
                  <a:lnTo>
                    <a:pt x="268" y="202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36" name="Freeform 35">
            <a:extLst>
              <a:ext uri="{FF2B5EF4-FFF2-40B4-BE49-F238E27FC236}">
                <a16:creationId xmlns:a16="http://schemas.microsoft.com/office/drawing/2014/main" id="{A4BE6C68-87BD-4429-8823-A79608DFA3D4}"/>
              </a:ext>
            </a:extLst>
          </p:cNvPr>
          <p:cNvSpPr>
            <a:spLocks/>
          </p:cNvSpPr>
          <p:nvPr/>
        </p:nvSpPr>
        <p:spPr bwMode="auto">
          <a:xfrm>
            <a:off x="6472239" y="3435351"/>
            <a:ext cx="585787" cy="517525"/>
          </a:xfrm>
          <a:custGeom>
            <a:avLst/>
            <a:gdLst>
              <a:gd name="T0" fmla="*/ 2147483646 w 369"/>
              <a:gd name="T1" fmla="*/ 0 h 326"/>
              <a:gd name="T2" fmla="*/ 2147483646 w 369"/>
              <a:gd name="T3" fmla="*/ 2147483646 h 326"/>
              <a:gd name="T4" fmla="*/ 2147483646 w 369"/>
              <a:gd name="T5" fmla="*/ 2147483646 h 326"/>
              <a:gd name="T6" fmla="*/ 2147483646 w 369"/>
              <a:gd name="T7" fmla="*/ 2147483646 h 326"/>
              <a:gd name="T8" fmla="*/ 2147483646 w 369"/>
              <a:gd name="T9" fmla="*/ 2147483646 h 326"/>
              <a:gd name="T10" fmla="*/ 2147483646 w 369"/>
              <a:gd name="T11" fmla="*/ 2147483646 h 326"/>
              <a:gd name="T12" fmla="*/ 2147483646 w 369"/>
              <a:gd name="T13" fmla="*/ 2147483646 h 326"/>
              <a:gd name="T14" fmla="*/ 2147483646 w 369"/>
              <a:gd name="T15" fmla="*/ 2147483646 h 326"/>
              <a:gd name="T16" fmla="*/ 2147483646 w 369"/>
              <a:gd name="T17" fmla="*/ 2147483646 h 326"/>
              <a:gd name="T18" fmla="*/ 2147483646 w 369"/>
              <a:gd name="T19" fmla="*/ 2147483646 h 326"/>
              <a:gd name="T20" fmla="*/ 2147483646 w 369"/>
              <a:gd name="T21" fmla="*/ 2147483646 h 326"/>
              <a:gd name="T22" fmla="*/ 2147483646 w 369"/>
              <a:gd name="T23" fmla="*/ 2147483646 h 326"/>
              <a:gd name="T24" fmla="*/ 2147483646 w 369"/>
              <a:gd name="T25" fmla="*/ 2147483646 h 326"/>
              <a:gd name="T26" fmla="*/ 2147483646 w 369"/>
              <a:gd name="T27" fmla="*/ 2147483646 h 326"/>
              <a:gd name="T28" fmla="*/ 2147483646 w 369"/>
              <a:gd name="T29" fmla="*/ 2147483646 h 326"/>
              <a:gd name="T30" fmla="*/ 2147483646 w 369"/>
              <a:gd name="T31" fmla="*/ 2147483646 h 326"/>
              <a:gd name="T32" fmla="*/ 2147483646 w 369"/>
              <a:gd name="T33" fmla="*/ 2147483646 h 326"/>
              <a:gd name="T34" fmla="*/ 2147483646 w 369"/>
              <a:gd name="T35" fmla="*/ 2147483646 h 326"/>
              <a:gd name="T36" fmla="*/ 2147483646 w 369"/>
              <a:gd name="T37" fmla="*/ 2147483646 h 326"/>
              <a:gd name="T38" fmla="*/ 2147483646 w 369"/>
              <a:gd name="T39" fmla="*/ 2147483646 h 326"/>
              <a:gd name="T40" fmla="*/ 2147483646 w 369"/>
              <a:gd name="T41" fmla="*/ 2147483646 h 326"/>
              <a:gd name="T42" fmla="*/ 2147483646 w 369"/>
              <a:gd name="T43" fmla="*/ 2147483646 h 326"/>
              <a:gd name="T44" fmla="*/ 2147483646 w 369"/>
              <a:gd name="T45" fmla="*/ 2147483646 h 326"/>
              <a:gd name="T46" fmla="*/ 2147483646 w 369"/>
              <a:gd name="T47" fmla="*/ 2147483646 h 326"/>
              <a:gd name="T48" fmla="*/ 2147483646 w 369"/>
              <a:gd name="T49" fmla="*/ 2147483646 h 326"/>
              <a:gd name="T50" fmla="*/ 2147483646 w 369"/>
              <a:gd name="T51" fmla="*/ 2147483646 h 326"/>
              <a:gd name="T52" fmla="*/ 2147483646 w 369"/>
              <a:gd name="T53" fmla="*/ 2147483646 h 326"/>
              <a:gd name="T54" fmla="*/ 2147483646 w 369"/>
              <a:gd name="T55" fmla="*/ 2147483646 h 326"/>
              <a:gd name="T56" fmla="*/ 2147483646 w 369"/>
              <a:gd name="T57" fmla="*/ 2147483646 h 326"/>
              <a:gd name="T58" fmla="*/ 2147483646 w 369"/>
              <a:gd name="T59" fmla="*/ 2147483646 h 326"/>
              <a:gd name="T60" fmla="*/ 2147483646 w 369"/>
              <a:gd name="T61" fmla="*/ 2147483646 h 326"/>
              <a:gd name="T62" fmla="*/ 2147483646 w 369"/>
              <a:gd name="T63" fmla="*/ 2147483646 h 326"/>
              <a:gd name="T64" fmla="*/ 2147483646 w 369"/>
              <a:gd name="T65" fmla="*/ 2147483646 h 326"/>
              <a:gd name="T66" fmla="*/ 2147483646 w 369"/>
              <a:gd name="T67" fmla="*/ 2147483646 h 326"/>
              <a:gd name="T68" fmla="*/ 2147483646 w 369"/>
              <a:gd name="T69" fmla="*/ 2147483646 h 326"/>
              <a:gd name="T70" fmla="*/ 2147483646 w 369"/>
              <a:gd name="T71" fmla="*/ 2147483646 h 326"/>
              <a:gd name="T72" fmla="*/ 2147483646 w 369"/>
              <a:gd name="T73" fmla="*/ 2147483646 h 326"/>
              <a:gd name="T74" fmla="*/ 2147483646 w 369"/>
              <a:gd name="T75" fmla="*/ 2147483646 h 326"/>
              <a:gd name="T76" fmla="*/ 2147483646 w 369"/>
              <a:gd name="T77" fmla="*/ 2147483646 h 326"/>
              <a:gd name="T78" fmla="*/ 2147483646 w 369"/>
              <a:gd name="T79" fmla="*/ 2147483646 h 326"/>
              <a:gd name="T80" fmla="*/ 2147483646 w 369"/>
              <a:gd name="T81" fmla="*/ 2147483646 h 326"/>
              <a:gd name="T82" fmla="*/ 2147483646 w 369"/>
              <a:gd name="T83" fmla="*/ 2147483646 h 326"/>
              <a:gd name="T84" fmla="*/ 2147483646 w 369"/>
              <a:gd name="T85" fmla="*/ 2147483646 h 326"/>
              <a:gd name="T86" fmla="*/ 2147483646 w 369"/>
              <a:gd name="T87" fmla="*/ 2147483646 h 326"/>
              <a:gd name="T88" fmla="*/ 2147483646 w 369"/>
              <a:gd name="T89" fmla="*/ 2147483646 h 326"/>
              <a:gd name="T90" fmla="*/ 2147483646 w 369"/>
              <a:gd name="T91" fmla="*/ 2147483646 h 326"/>
              <a:gd name="T92" fmla="*/ 2147483646 w 369"/>
              <a:gd name="T93" fmla="*/ 2147483646 h 326"/>
              <a:gd name="T94" fmla="*/ 2147483646 w 369"/>
              <a:gd name="T95" fmla="*/ 2147483646 h 326"/>
              <a:gd name="T96" fmla="*/ 2147483646 w 369"/>
              <a:gd name="T97" fmla="*/ 2147483646 h 326"/>
              <a:gd name="T98" fmla="*/ 0 w 369"/>
              <a:gd name="T99" fmla="*/ 2147483646 h 3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369"/>
              <a:gd name="T151" fmla="*/ 0 h 326"/>
              <a:gd name="T152" fmla="*/ 369 w 369"/>
              <a:gd name="T153" fmla="*/ 326 h 3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369" h="326">
                <a:moveTo>
                  <a:pt x="1" y="5"/>
                </a:moveTo>
                <a:lnTo>
                  <a:pt x="39" y="0"/>
                </a:lnTo>
                <a:lnTo>
                  <a:pt x="90" y="0"/>
                </a:lnTo>
                <a:lnTo>
                  <a:pt x="135" y="1"/>
                </a:lnTo>
                <a:lnTo>
                  <a:pt x="179" y="12"/>
                </a:lnTo>
                <a:lnTo>
                  <a:pt x="231" y="31"/>
                </a:lnTo>
                <a:lnTo>
                  <a:pt x="279" y="56"/>
                </a:lnTo>
                <a:lnTo>
                  <a:pt x="324" y="87"/>
                </a:lnTo>
                <a:lnTo>
                  <a:pt x="358" y="123"/>
                </a:lnTo>
                <a:lnTo>
                  <a:pt x="369" y="160"/>
                </a:lnTo>
                <a:lnTo>
                  <a:pt x="359" y="205"/>
                </a:lnTo>
                <a:lnTo>
                  <a:pt x="335" y="231"/>
                </a:lnTo>
                <a:lnTo>
                  <a:pt x="316" y="248"/>
                </a:lnTo>
                <a:lnTo>
                  <a:pt x="313" y="253"/>
                </a:lnTo>
                <a:lnTo>
                  <a:pt x="310" y="259"/>
                </a:lnTo>
                <a:lnTo>
                  <a:pt x="310" y="264"/>
                </a:lnTo>
                <a:lnTo>
                  <a:pt x="310" y="271"/>
                </a:lnTo>
                <a:lnTo>
                  <a:pt x="311" y="276"/>
                </a:lnTo>
                <a:lnTo>
                  <a:pt x="313" y="282"/>
                </a:lnTo>
                <a:lnTo>
                  <a:pt x="313" y="287"/>
                </a:lnTo>
                <a:lnTo>
                  <a:pt x="315" y="293"/>
                </a:lnTo>
                <a:lnTo>
                  <a:pt x="317" y="298"/>
                </a:lnTo>
                <a:lnTo>
                  <a:pt x="320" y="304"/>
                </a:lnTo>
                <a:lnTo>
                  <a:pt x="321" y="309"/>
                </a:lnTo>
                <a:lnTo>
                  <a:pt x="321" y="315"/>
                </a:lnTo>
                <a:lnTo>
                  <a:pt x="321" y="320"/>
                </a:lnTo>
                <a:lnTo>
                  <a:pt x="316" y="326"/>
                </a:lnTo>
                <a:lnTo>
                  <a:pt x="311" y="326"/>
                </a:lnTo>
                <a:lnTo>
                  <a:pt x="306" y="326"/>
                </a:lnTo>
                <a:lnTo>
                  <a:pt x="298" y="326"/>
                </a:lnTo>
                <a:lnTo>
                  <a:pt x="291" y="323"/>
                </a:lnTo>
                <a:lnTo>
                  <a:pt x="287" y="316"/>
                </a:lnTo>
                <a:lnTo>
                  <a:pt x="283" y="311"/>
                </a:lnTo>
                <a:lnTo>
                  <a:pt x="283" y="305"/>
                </a:lnTo>
                <a:lnTo>
                  <a:pt x="283" y="300"/>
                </a:lnTo>
                <a:lnTo>
                  <a:pt x="283" y="295"/>
                </a:lnTo>
                <a:lnTo>
                  <a:pt x="283" y="290"/>
                </a:lnTo>
                <a:lnTo>
                  <a:pt x="283" y="282"/>
                </a:lnTo>
                <a:lnTo>
                  <a:pt x="284" y="276"/>
                </a:lnTo>
                <a:lnTo>
                  <a:pt x="288" y="271"/>
                </a:lnTo>
                <a:lnTo>
                  <a:pt x="288" y="264"/>
                </a:lnTo>
                <a:lnTo>
                  <a:pt x="284" y="259"/>
                </a:lnTo>
                <a:lnTo>
                  <a:pt x="279" y="257"/>
                </a:lnTo>
                <a:lnTo>
                  <a:pt x="272" y="257"/>
                </a:lnTo>
                <a:lnTo>
                  <a:pt x="264" y="260"/>
                </a:lnTo>
                <a:lnTo>
                  <a:pt x="259" y="264"/>
                </a:lnTo>
                <a:lnTo>
                  <a:pt x="251" y="268"/>
                </a:lnTo>
                <a:lnTo>
                  <a:pt x="246" y="268"/>
                </a:lnTo>
                <a:lnTo>
                  <a:pt x="239" y="267"/>
                </a:lnTo>
                <a:lnTo>
                  <a:pt x="231" y="263"/>
                </a:lnTo>
                <a:lnTo>
                  <a:pt x="228" y="255"/>
                </a:lnTo>
                <a:lnTo>
                  <a:pt x="227" y="249"/>
                </a:lnTo>
                <a:lnTo>
                  <a:pt x="227" y="244"/>
                </a:lnTo>
                <a:lnTo>
                  <a:pt x="228" y="239"/>
                </a:lnTo>
                <a:lnTo>
                  <a:pt x="235" y="235"/>
                </a:lnTo>
                <a:lnTo>
                  <a:pt x="242" y="234"/>
                </a:lnTo>
                <a:lnTo>
                  <a:pt x="247" y="231"/>
                </a:lnTo>
                <a:lnTo>
                  <a:pt x="254" y="231"/>
                </a:lnTo>
                <a:lnTo>
                  <a:pt x="261" y="234"/>
                </a:lnTo>
                <a:lnTo>
                  <a:pt x="265" y="231"/>
                </a:lnTo>
                <a:lnTo>
                  <a:pt x="269" y="226"/>
                </a:lnTo>
                <a:lnTo>
                  <a:pt x="269" y="220"/>
                </a:lnTo>
                <a:lnTo>
                  <a:pt x="268" y="215"/>
                </a:lnTo>
                <a:lnTo>
                  <a:pt x="265" y="208"/>
                </a:lnTo>
                <a:lnTo>
                  <a:pt x="261" y="201"/>
                </a:lnTo>
                <a:lnTo>
                  <a:pt x="255" y="196"/>
                </a:lnTo>
                <a:lnTo>
                  <a:pt x="254" y="189"/>
                </a:lnTo>
                <a:lnTo>
                  <a:pt x="247" y="189"/>
                </a:lnTo>
                <a:lnTo>
                  <a:pt x="246" y="183"/>
                </a:lnTo>
                <a:lnTo>
                  <a:pt x="246" y="178"/>
                </a:lnTo>
                <a:lnTo>
                  <a:pt x="246" y="172"/>
                </a:lnTo>
                <a:lnTo>
                  <a:pt x="247" y="166"/>
                </a:lnTo>
                <a:lnTo>
                  <a:pt x="251" y="159"/>
                </a:lnTo>
                <a:lnTo>
                  <a:pt x="255" y="153"/>
                </a:lnTo>
                <a:lnTo>
                  <a:pt x="261" y="150"/>
                </a:lnTo>
                <a:lnTo>
                  <a:pt x="265" y="149"/>
                </a:lnTo>
                <a:lnTo>
                  <a:pt x="272" y="149"/>
                </a:lnTo>
                <a:lnTo>
                  <a:pt x="277" y="149"/>
                </a:lnTo>
                <a:lnTo>
                  <a:pt x="283" y="153"/>
                </a:lnTo>
                <a:lnTo>
                  <a:pt x="284" y="159"/>
                </a:lnTo>
                <a:lnTo>
                  <a:pt x="284" y="164"/>
                </a:lnTo>
                <a:lnTo>
                  <a:pt x="284" y="170"/>
                </a:lnTo>
                <a:lnTo>
                  <a:pt x="283" y="175"/>
                </a:lnTo>
                <a:lnTo>
                  <a:pt x="280" y="183"/>
                </a:lnTo>
                <a:lnTo>
                  <a:pt x="279" y="189"/>
                </a:lnTo>
                <a:lnTo>
                  <a:pt x="279" y="193"/>
                </a:lnTo>
                <a:lnTo>
                  <a:pt x="283" y="199"/>
                </a:lnTo>
                <a:lnTo>
                  <a:pt x="288" y="201"/>
                </a:lnTo>
                <a:lnTo>
                  <a:pt x="306" y="199"/>
                </a:lnTo>
                <a:lnTo>
                  <a:pt x="327" y="189"/>
                </a:lnTo>
                <a:lnTo>
                  <a:pt x="339" y="164"/>
                </a:lnTo>
                <a:lnTo>
                  <a:pt x="329" y="131"/>
                </a:lnTo>
                <a:lnTo>
                  <a:pt x="291" y="98"/>
                </a:lnTo>
                <a:lnTo>
                  <a:pt x="242" y="76"/>
                </a:lnTo>
                <a:lnTo>
                  <a:pt x="194" y="60"/>
                </a:lnTo>
                <a:lnTo>
                  <a:pt x="142" y="52"/>
                </a:lnTo>
                <a:lnTo>
                  <a:pt x="105" y="56"/>
                </a:lnTo>
                <a:lnTo>
                  <a:pt x="61" y="65"/>
                </a:lnTo>
                <a:lnTo>
                  <a:pt x="24" y="52"/>
                </a:lnTo>
                <a:lnTo>
                  <a:pt x="0" y="27"/>
                </a:lnTo>
                <a:lnTo>
                  <a:pt x="1" y="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7" name="Freeform 36">
            <a:extLst>
              <a:ext uri="{FF2B5EF4-FFF2-40B4-BE49-F238E27FC236}">
                <a16:creationId xmlns:a16="http://schemas.microsoft.com/office/drawing/2014/main" id="{72AB7CAA-F71B-4893-9F58-E43E90B830B5}"/>
              </a:ext>
            </a:extLst>
          </p:cNvPr>
          <p:cNvSpPr>
            <a:spLocks/>
          </p:cNvSpPr>
          <p:nvPr/>
        </p:nvSpPr>
        <p:spPr bwMode="auto">
          <a:xfrm>
            <a:off x="6099175" y="3471864"/>
            <a:ext cx="306388" cy="712787"/>
          </a:xfrm>
          <a:custGeom>
            <a:avLst/>
            <a:gdLst>
              <a:gd name="T0" fmla="*/ 2147483646 w 193"/>
              <a:gd name="T1" fmla="*/ 2147483646 h 449"/>
              <a:gd name="T2" fmla="*/ 2147483646 w 193"/>
              <a:gd name="T3" fmla="*/ 2147483646 h 449"/>
              <a:gd name="T4" fmla="*/ 2147483646 w 193"/>
              <a:gd name="T5" fmla="*/ 2147483646 h 449"/>
              <a:gd name="T6" fmla="*/ 0 w 193"/>
              <a:gd name="T7" fmla="*/ 2147483646 h 449"/>
              <a:gd name="T8" fmla="*/ 2147483646 w 193"/>
              <a:gd name="T9" fmla="*/ 2147483646 h 449"/>
              <a:gd name="T10" fmla="*/ 2147483646 w 193"/>
              <a:gd name="T11" fmla="*/ 2147483646 h 449"/>
              <a:gd name="T12" fmla="*/ 2147483646 w 193"/>
              <a:gd name="T13" fmla="*/ 2147483646 h 449"/>
              <a:gd name="T14" fmla="*/ 2147483646 w 193"/>
              <a:gd name="T15" fmla="*/ 2147483646 h 449"/>
              <a:gd name="T16" fmla="*/ 2147483646 w 193"/>
              <a:gd name="T17" fmla="*/ 2147483646 h 449"/>
              <a:gd name="T18" fmla="*/ 2147483646 w 193"/>
              <a:gd name="T19" fmla="*/ 2147483646 h 449"/>
              <a:gd name="T20" fmla="*/ 2147483646 w 193"/>
              <a:gd name="T21" fmla="*/ 2147483646 h 449"/>
              <a:gd name="T22" fmla="*/ 2147483646 w 193"/>
              <a:gd name="T23" fmla="*/ 2147483646 h 449"/>
              <a:gd name="T24" fmla="*/ 2147483646 w 193"/>
              <a:gd name="T25" fmla="*/ 2147483646 h 449"/>
              <a:gd name="T26" fmla="*/ 2147483646 w 193"/>
              <a:gd name="T27" fmla="*/ 2147483646 h 449"/>
              <a:gd name="T28" fmla="*/ 2147483646 w 193"/>
              <a:gd name="T29" fmla="*/ 2147483646 h 449"/>
              <a:gd name="T30" fmla="*/ 2147483646 w 193"/>
              <a:gd name="T31" fmla="*/ 2147483646 h 449"/>
              <a:gd name="T32" fmla="*/ 2147483646 w 193"/>
              <a:gd name="T33" fmla="*/ 2147483646 h 449"/>
              <a:gd name="T34" fmla="*/ 2147483646 w 193"/>
              <a:gd name="T35" fmla="*/ 2147483646 h 449"/>
              <a:gd name="T36" fmla="*/ 2147483646 w 193"/>
              <a:gd name="T37" fmla="*/ 2147483646 h 449"/>
              <a:gd name="T38" fmla="*/ 2147483646 w 193"/>
              <a:gd name="T39" fmla="*/ 2147483646 h 449"/>
              <a:gd name="T40" fmla="*/ 2147483646 w 193"/>
              <a:gd name="T41" fmla="*/ 2147483646 h 449"/>
              <a:gd name="T42" fmla="*/ 2147483646 w 193"/>
              <a:gd name="T43" fmla="*/ 2147483646 h 449"/>
              <a:gd name="T44" fmla="*/ 2147483646 w 193"/>
              <a:gd name="T45" fmla="*/ 2147483646 h 449"/>
              <a:gd name="T46" fmla="*/ 2147483646 w 193"/>
              <a:gd name="T47" fmla="*/ 2147483646 h 449"/>
              <a:gd name="T48" fmla="*/ 2147483646 w 193"/>
              <a:gd name="T49" fmla="*/ 2147483646 h 449"/>
              <a:gd name="T50" fmla="*/ 2147483646 w 193"/>
              <a:gd name="T51" fmla="*/ 2147483646 h 449"/>
              <a:gd name="T52" fmla="*/ 2147483646 w 193"/>
              <a:gd name="T53" fmla="*/ 2147483646 h 449"/>
              <a:gd name="T54" fmla="*/ 2147483646 w 193"/>
              <a:gd name="T55" fmla="*/ 2147483646 h 449"/>
              <a:gd name="T56" fmla="*/ 2147483646 w 193"/>
              <a:gd name="T57" fmla="*/ 2147483646 h 449"/>
              <a:gd name="T58" fmla="*/ 2147483646 w 193"/>
              <a:gd name="T59" fmla="*/ 2147483646 h 449"/>
              <a:gd name="T60" fmla="*/ 2147483646 w 193"/>
              <a:gd name="T61" fmla="*/ 2147483646 h 449"/>
              <a:gd name="T62" fmla="*/ 2147483646 w 193"/>
              <a:gd name="T63" fmla="*/ 2147483646 h 449"/>
              <a:gd name="T64" fmla="*/ 2147483646 w 193"/>
              <a:gd name="T65" fmla="*/ 2147483646 h 449"/>
              <a:gd name="T66" fmla="*/ 2147483646 w 193"/>
              <a:gd name="T67" fmla="*/ 2147483646 h 449"/>
              <a:gd name="T68" fmla="*/ 2147483646 w 193"/>
              <a:gd name="T69" fmla="*/ 2147483646 h 449"/>
              <a:gd name="T70" fmla="*/ 2147483646 w 193"/>
              <a:gd name="T71" fmla="*/ 2147483646 h 449"/>
              <a:gd name="T72" fmla="*/ 2147483646 w 193"/>
              <a:gd name="T73" fmla="*/ 2147483646 h 449"/>
              <a:gd name="T74" fmla="*/ 2147483646 w 193"/>
              <a:gd name="T75" fmla="*/ 2147483646 h 449"/>
              <a:gd name="T76" fmla="*/ 2147483646 w 193"/>
              <a:gd name="T77" fmla="*/ 2147483646 h 449"/>
              <a:gd name="T78" fmla="*/ 2147483646 w 193"/>
              <a:gd name="T79" fmla="*/ 2147483646 h 449"/>
              <a:gd name="T80" fmla="*/ 2147483646 w 193"/>
              <a:gd name="T81" fmla="*/ 2147483646 h 449"/>
              <a:gd name="T82" fmla="*/ 2147483646 w 193"/>
              <a:gd name="T83" fmla="*/ 2147483646 h 449"/>
              <a:gd name="T84" fmla="*/ 2147483646 w 193"/>
              <a:gd name="T85" fmla="*/ 2147483646 h 449"/>
              <a:gd name="T86" fmla="*/ 2147483646 w 193"/>
              <a:gd name="T87" fmla="*/ 2147483646 h 449"/>
              <a:gd name="T88" fmla="*/ 2147483646 w 193"/>
              <a:gd name="T89" fmla="*/ 2147483646 h 449"/>
              <a:gd name="T90" fmla="*/ 2147483646 w 193"/>
              <a:gd name="T91" fmla="*/ 2147483646 h 449"/>
              <a:gd name="T92" fmla="*/ 2147483646 w 193"/>
              <a:gd name="T93" fmla="*/ 2147483646 h 449"/>
              <a:gd name="T94" fmla="*/ 2147483646 w 193"/>
              <a:gd name="T95" fmla="*/ 2147483646 h 449"/>
              <a:gd name="T96" fmla="*/ 2147483646 w 193"/>
              <a:gd name="T97" fmla="*/ 2147483646 h 449"/>
              <a:gd name="T98" fmla="*/ 2147483646 w 193"/>
              <a:gd name="T99" fmla="*/ 2147483646 h 4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3"/>
              <a:gd name="T151" fmla="*/ 0 h 449"/>
              <a:gd name="T152" fmla="*/ 193 w 193"/>
              <a:gd name="T153" fmla="*/ 449 h 44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3" h="449">
                <a:moveTo>
                  <a:pt x="178" y="0"/>
                </a:moveTo>
                <a:lnTo>
                  <a:pt x="146" y="22"/>
                </a:lnTo>
                <a:lnTo>
                  <a:pt x="111" y="57"/>
                </a:lnTo>
                <a:lnTo>
                  <a:pt x="78" y="90"/>
                </a:lnTo>
                <a:lnTo>
                  <a:pt x="54" y="127"/>
                </a:lnTo>
                <a:lnTo>
                  <a:pt x="30" y="178"/>
                </a:lnTo>
                <a:lnTo>
                  <a:pt x="12" y="230"/>
                </a:lnTo>
                <a:lnTo>
                  <a:pt x="0" y="283"/>
                </a:lnTo>
                <a:lnTo>
                  <a:pt x="2" y="331"/>
                </a:lnTo>
                <a:lnTo>
                  <a:pt x="19" y="366"/>
                </a:lnTo>
                <a:lnTo>
                  <a:pt x="59" y="391"/>
                </a:lnTo>
                <a:lnTo>
                  <a:pt x="93" y="393"/>
                </a:lnTo>
                <a:lnTo>
                  <a:pt x="120" y="393"/>
                </a:lnTo>
                <a:lnTo>
                  <a:pt x="126" y="395"/>
                </a:lnTo>
                <a:lnTo>
                  <a:pt x="132" y="396"/>
                </a:lnTo>
                <a:lnTo>
                  <a:pt x="135" y="399"/>
                </a:lnTo>
                <a:lnTo>
                  <a:pt x="140" y="404"/>
                </a:lnTo>
                <a:lnTo>
                  <a:pt x="142" y="407"/>
                </a:lnTo>
                <a:lnTo>
                  <a:pt x="145" y="414"/>
                </a:lnTo>
                <a:lnTo>
                  <a:pt x="149" y="418"/>
                </a:lnTo>
                <a:lnTo>
                  <a:pt x="151" y="423"/>
                </a:lnTo>
                <a:lnTo>
                  <a:pt x="153" y="429"/>
                </a:lnTo>
                <a:lnTo>
                  <a:pt x="155" y="435"/>
                </a:lnTo>
                <a:lnTo>
                  <a:pt x="158" y="440"/>
                </a:lnTo>
                <a:lnTo>
                  <a:pt x="163" y="445"/>
                </a:lnTo>
                <a:lnTo>
                  <a:pt x="165" y="448"/>
                </a:lnTo>
                <a:lnTo>
                  <a:pt x="174" y="449"/>
                </a:lnTo>
                <a:lnTo>
                  <a:pt x="178" y="445"/>
                </a:lnTo>
                <a:lnTo>
                  <a:pt x="182" y="442"/>
                </a:lnTo>
                <a:lnTo>
                  <a:pt x="188" y="437"/>
                </a:lnTo>
                <a:lnTo>
                  <a:pt x="191" y="429"/>
                </a:lnTo>
                <a:lnTo>
                  <a:pt x="188" y="421"/>
                </a:lnTo>
                <a:lnTo>
                  <a:pt x="188" y="415"/>
                </a:lnTo>
                <a:lnTo>
                  <a:pt x="183" y="410"/>
                </a:lnTo>
                <a:lnTo>
                  <a:pt x="180" y="406"/>
                </a:lnTo>
                <a:lnTo>
                  <a:pt x="175" y="402"/>
                </a:lnTo>
                <a:lnTo>
                  <a:pt x="172" y="399"/>
                </a:lnTo>
                <a:lnTo>
                  <a:pt x="167" y="395"/>
                </a:lnTo>
                <a:lnTo>
                  <a:pt x="161" y="391"/>
                </a:lnTo>
                <a:lnTo>
                  <a:pt x="155" y="390"/>
                </a:lnTo>
                <a:lnTo>
                  <a:pt x="151" y="385"/>
                </a:lnTo>
                <a:lnTo>
                  <a:pt x="150" y="378"/>
                </a:lnTo>
                <a:lnTo>
                  <a:pt x="151" y="373"/>
                </a:lnTo>
                <a:lnTo>
                  <a:pt x="158" y="368"/>
                </a:lnTo>
                <a:lnTo>
                  <a:pt x="165" y="366"/>
                </a:lnTo>
                <a:lnTo>
                  <a:pt x="173" y="364"/>
                </a:lnTo>
                <a:lnTo>
                  <a:pt x="180" y="362"/>
                </a:lnTo>
                <a:lnTo>
                  <a:pt x="184" y="358"/>
                </a:lnTo>
                <a:lnTo>
                  <a:pt x="189" y="352"/>
                </a:lnTo>
                <a:lnTo>
                  <a:pt x="192" y="345"/>
                </a:lnTo>
                <a:lnTo>
                  <a:pt x="188" y="338"/>
                </a:lnTo>
                <a:lnTo>
                  <a:pt x="184" y="333"/>
                </a:lnTo>
                <a:lnTo>
                  <a:pt x="182" y="329"/>
                </a:lnTo>
                <a:lnTo>
                  <a:pt x="175" y="325"/>
                </a:lnTo>
                <a:lnTo>
                  <a:pt x="169" y="326"/>
                </a:lnTo>
                <a:lnTo>
                  <a:pt x="163" y="331"/>
                </a:lnTo>
                <a:lnTo>
                  <a:pt x="158" y="333"/>
                </a:lnTo>
                <a:lnTo>
                  <a:pt x="153" y="336"/>
                </a:lnTo>
                <a:lnTo>
                  <a:pt x="149" y="344"/>
                </a:lnTo>
                <a:lnTo>
                  <a:pt x="144" y="345"/>
                </a:lnTo>
                <a:lnTo>
                  <a:pt x="137" y="345"/>
                </a:lnTo>
                <a:lnTo>
                  <a:pt x="132" y="340"/>
                </a:lnTo>
                <a:lnTo>
                  <a:pt x="130" y="335"/>
                </a:lnTo>
                <a:lnTo>
                  <a:pt x="128" y="329"/>
                </a:lnTo>
                <a:lnTo>
                  <a:pt x="127" y="320"/>
                </a:lnTo>
                <a:lnTo>
                  <a:pt x="128" y="312"/>
                </a:lnTo>
                <a:lnTo>
                  <a:pt x="125" y="307"/>
                </a:lnTo>
                <a:lnTo>
                  <a:pt x="128" y="302"/>
                </a:lnTo>
                <a:lnTo>
                  <a:pt x="125" y="297"/>
                </a:lnTo>
                <a:lnTo>
                  <a:pt x="121" y="293"/>
                </a:lnTo>
                <a:lnTo>
                  <a:pt x="117" y="289"/>
                </a:lnTo>
                <a:lnTo>
                  <a:pt x="112" y="287"/>
                </a:lnTo>
                <a:lnTo>
                  <a:pt x="104" y="283"/>
                </a:lnTo>
                <a:lnTo>
                  <a:pt x="97" y="282"/>
                </a:lnTo>
                <a:lnTo>
                  <a:pt x="90" y="284"/>
                </a:lnTo>
                <a:lnTo>
                  <a:pt x="87" y="287"/>
                </a:lnTo>
                <a:lnTo>
                  <a:pt x="82" y="291"/>
                </a:lnTo>
                <a:lnTo>
                  <a:pt x="78" y="294"/>
                </a:lnTo>
                <a:lnTo>
                  <a:pt x="76" y="301"/>
                </a:lnTo>
                <a:lnTo>
                  <a:pt x="80" y="306"/>
                </a:lnTo>
                <a:lnTo>
                  <a:pt x="83" y="310"/>
                </a:lnTo>
                <a:lnTo>
                  <a:pt x="88" y="315"/>
                </a:lnTo>
                <a:lnTo>
                  <a:pt x="92" y="317"/>
                </a:lnTo>
                <a:lnTo>
                  <a:pt x="99" y="321"/>
                </a:lnTo>
                <a:lnTo>
                  <a:pt x="104" y="325"/>
                </a:lnTo>
                <a:lnTo>
                  <a:pt x="108" y="327"/>
                </a:lnTo>
                <a:lnTo>
                  <a:pt x="109" y="335"/>
                </a:lnTo>
                <a:lnTo>
                  <a:pt x="107" y="340"/>
                </a:lnTo>
                <a:lnTo>
                  <a:pt x="93" y="350"/>
                </a:lnTo>
                <a:lnTo>
                  <a:pt x="70" y="358"/>
                </a:lnTo>
                <a:lnTo>
                  <a:pt x="45" y="349"/>
                </a:lnTo>
                <a:lnTo>
                  <a:pt x="28" y="317"/>
                </a:lnTo>
                <a:lnTo>
                  <a:pt x="33" y="267"/>
                </a:lnTo>
                <a:lnTo>
                  <a:pt x="54" y="217"/>
                </a:lnTo>
                <a:lnTo>
                  <a:pt x="76" y="173"/>
                </a:lnTo>
                <a:lnTo>
                  <a:pt x="109" y="131"/>
                </a:lnTo>
                <a:lnTo>
                  <a:pt x="137" y="108"/>
                </a:lnTo>
                <a:lnTo>
                  <a:pt x="175" y="84"/>
                </a:lnTo>
                <a:lnTo>
                  <a:pt x="193" y="50"/>
                </a:lnTo>
                <a:lnTo>
                  <a:pt x="193" y="14"/>
                </a:lnTo>
                <a:lnTo>
                  <a:pt x="178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81" name="Freeform 37">
            <a:extLst>
              <a:ext uri="{FF2B5EF4-FFF2-40B4-BE49-F238E27FC236}">
                <a16:creationId xmlns:a16="http://schemas.microsoft.com/office/drawing/2014/main" id="{FA30C377-ECE7-47E6-A2E8-F126CE2A4B63}"/>
              </a:ext>
            </a:extLst>
          </p:cNvPr>
          <p:cNvSpPr>
            <a:spLocks/>
          </p:cNvSpPr>
          <p:nvPr/>
        </p:nvSpPr>
        <p:spPr bwMode="auto">
          <a:xfrm>
            <a:off x="7370763" y="3084513"/>
            <a:ext cx="412750" cy="419100"/>
          </a:xfrm>
          <a:custGeom>
            <a:avLst/>
            <a:gdLst>
              <a:gd name="T0" fmla="*/ 2147483646 w 260"/>
              <a:gd name="T1" fmla="*/ 2147483646 h 264"/>
              <a:gd name="T2" fmla="*/ 2147483646 w 260"/>
              <a:gd name="T3" fmla="*/ 2147483646 h 264"/>
              <a:gd name="T4" fmla="*/ 2147483646 w 260"/>
              <a:gd name="T5" fmla="*/ 2147483646 h 264"/>
              <a:gd name="T6" fmla="*/ 2147483646 w 260"/>
              <a:gd name="T7" fmla="*/ 2147483646 h 264"/>
              <a:gd name="T8" fmla="*/ 2147483646 w 260"/>
              <a:gd name="T9" fmla="*/ 2147483646 h 264"/>
              <a:gd name="T10" fmla="*/ 2147483646 w 260"/>
              <a:gd name="T11" fmla="*/ 2147483646 h 264"/>
              <a:gd name="T12" fmla="*/ 2147483646 w 260"/>
              <a:gd name="T13" fmla="*/ 2147483646 h 264"/>
              <a:gd name="T14" fmla="*/ 2147483646 w 260"/>
              <a:gd name="T15" fmla="*/ 2147483646 h 264"/>
              <a:gd name="T16" fmla="*/ 2147483646 w 260"/>
              <a:gd name="T17" fmla="*/ 2147483646 h 264"/>
              <a:gd name="T18" fmla="*/ 2147483646 w 260"/>
              <a:gd name="T19" fmla="*/ 2147483646 h 264"/>
              <a:gd name="T20" fmla="*/ 2147483646 w 260"/>
              <a:gd name="T21" fmla="*/ 2147483646 h 264"/>
              <a:gd name="T22" fmla="*/ 2147483646 w 260"/>
              <a:gd name="T23" fmla="*/ 2147483646 h 264"/>
              <a:gd name="T24" fmla="*/ 2147483646 w 260"/>
              <a:gd name="T25" fmla="*/ 2147483646 h 264"/>
              <a:gd name="T26" fmla="*/ 2147483646 w 260"/>
              <a:gd name="T27" fmla="*/ 2147483646 h 264"/>
              <a:gd name="T28" fmla="*/ 2147483646 w 260"/>
              <a:gd name="T29" fmla="*/ 2147483646 h 264"/>
              <a:gd name="T30" fmla="*/ 2147483646 w 260"/>
              <a:gd name="T31" fmla="*/ 2147483646 h 264"/>
              <a:gd name="T32" fmla="*/ 2147483646 w 260"/>
              <a:gd name="T33" fmla="*/ 2147483646 h 264"/>
              <a:gd name="T34" fmla="*/ 2147483646 w 260"/>
              <a:gd name="T35" fmla="*/ 2147483646 h 264"/>
              <a:gd name="T36" fmla="*/ 2147483646 w 260"/>
              <a:gd name="T37" fmla="*/ 2147483646 h 264"/>
              <a:gd name="T38" fmla="*/ 2147483646 w 260"/>
              <a:gd name="T39" fmla="*/ 2147483646 h 264"/>
              <a:gd name="T40" fmla="*/ 2147483646 w 260"/>
              <a:gd name="T41" fmla="*/ 2147483646 h 264"/>
              <a:gd name="T42" fmla="*/ 2147483646 w 260"/>
              <a:gd name="T43" fmla="*/ 2147483646 h 264"/>
              <a:gd name="T44" fmla="*/ 2147483646 w 260"/>
              <a:gd name="T45" fmla="*/ 2147483646 h 264"/>
              <a:gd name="T46" fmla="*/ 2147483646 w 260"/>
              <a:gd name="T47" fmla="*/ 2147483646 h 264"/>
              <a:gd name="T48" fmla="*/ 0 w 260"/>
              <a:gd name="T49" fmla="*/ 2147483646 h 264"/>
              <a:gd name="T50" fmla="*/ 2147483646 w 260"/>
              <a:gd name="T51" fmla="*/ 2147483646 h 264"/>
              <a:gd name="T52" fmla="*/ 2147483646 w 260"/>
              <a:gd name="T53" fmla="*/ 0 h 264"/>
              <a:gd name="T54" fmla="*/ 2147483646 w 260"/>
              <a:gd name="T55" fmla="*/ 2147483646 h 264"/>
              <a:gd name="T56" fmla="*/ 2147483646 w 260"/>
              <a:gd name="T57" fmla="*/ 2147483646 h 264"/>
              <a:gd name="T58" fmla="*/ 2147483646 w 260"/>
              <a:gd name="T59" fmla="*/ 2147483646 h 2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60"/>
              <a:gd name="T91" fmla="*/ 0 h 264"/>
              <a:gd name="T92" fmla="*/ 260 w 260"/>
              <a:gd name="T93" fmla="*/ 264 h 26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60" h="264">
                <a:moveTo>
                  <a:pt x="71" y="78"/>
                </a:moveTo>
                <a:lnTo>
                  <a:pt x="111" y="38"/>
                </a:lnTo>
                <a:lnTo>
                  <a:pt x="150" y="18"/>
                </a:lnTo>
                <a:lnTo>
                  <a:pt x="156" y="18"/>
                </a:lnTo>
                <a:lnTo>
                  <a:pt x="186" y="14"/>
                </a:lnTo>
                <a:lnTo>
                  <a:pt x="218" y="22"/>
                </a:lnTo>
                <a:lnTo>
                  <a:pt x="237" y="37"/>
                </a:lnTo>
                <a:lnTo>
                  <a:pt x="250" y="59"/>
                </a:lnTo>
                <a:lnTo>
                  <a:pt x="260" y="91"/>
                </a:lnTo>
                <a:lnTo>
                  <a:pt x="256" y="130"/>
                </a:lnTo>
                <a:lnTo>
                  <a:pt x="245" y="164"/>
                </a:lnTo>
                <a:lnTo>
                  <a:pt x="226" y="202"/>
                </a:lnTo>
                <a:lnTo>
                  <a:pt x="200" y="230"/>
                </a:lnTo>
                <a:lnTo>
                  <a:pt x="167" y="250"/>
                </a:lnTo>
                <a:lnTo>
                  <a:pt x="125" y="264"/>
                </a:lnTo>
                <a:lnTo>
                  <a:pt x="85" y="264"/>
                </a:lnTo>
                <a:lnTo>
                  <a:pt x="54" y="254"/>
                </a:lnTo>
                <a:lnTo>
                  <a:pt x="38" y="234"/>
                </a:lnTo>
                <a:lnTo>
                  <a:pt x="29" y="205"/>
                </a:lnTo>
                <a:lnTo>
                  <a:pt x="33" y="170"/>
                </a:lnTo>
                <a:lnTo>
                  <a:pt x="37" y="164"/>
                </a:lnTo>
                <a:lnTo>
                  <a:pt x="40" y="137"/>
                </a:lnTo>
                <a:lnTo>
                  <a:pt x="52" y="108"/>
                </a:lnTo>
                <a:lnTo>
                  <a:pt x="11" y="54"/>
                </a:lnTo>
                <a:lnTo>
                  <a:pt x="0" y="23"/>
                </a:lnTo>
                <a:lnTo>
                  <a:pt x="7" y="8"/>
                </a:lnTo>
                <a:lnTo>
                  <a:pt x="29" y="0"/>
                </a:lnTo>
                <a:lnTo>
                  <a:pt x="46" y="14"/>
                </a:lnTo>
                <a:lnTo>
                  <a:pt x="49" y="38"/>
                </a:lnTo>
                <a:lnTo>
                  <a:pt x="71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39" name="Freeform 38">
            <a:extLst>
              <a:ext uri="{FF2B5EF4-FFF2-40B4-BE49-F238E27FC236}">
                <a16:creationId xmlns:a16="http://schemas.microsoft.com/office/drawing/2014/main" id="{0D3160CD-90FA-4939-A8A4-A4F75FB2AE40}"/>
              </a:ext>
            </a:extLst>
          </p:cNvPr>
          <p:cNvSpPr>
            <a:spLocks/>
          </p:cNvSpPr>
          <p:nvPr/>
        </p:nvSpPr>
        <p:spPr bwMode="auto">
          <a:xfrm>
            <a:off x="7294564" y="3562351"/>
            <a:ext cx="376237" cy="708025"/>
          </a:xfrm>
          <a:custGeom>
            <a:avLst/>
            <a:gdLst>
              <a:gd name="T0" fmla="*/ 2147483646 w 237"/>
              <a:gd name="T1" fmla="*/ 2147483646 h 446"/>
              <a:gd name="T2" fmla="*/ 2147483646 w 237"/>
              <a:gd name="T3" fmla="*/ 2147483646 h 446"/>
              <a:gd name="T4" fmla="*/ 2147483646 w 237"/>
              <a:gd name="T5" fmla="*/ 2147483646 h 446"/>
              <a:gd name="T6" fmla="*/ 2147483646 w 237"/>
              <a:gd name="T7" fmla="*/ 0 h 446"/>
              <a:gd name="T8" fmla="*/ 2147483646 w 237"/>
              <a:gd name="T9" fmla="*/ 0 h 446"/>
              <a:gd name="T10" fmla="*/ 2147483646 w 237"/>
              <a:gd name="T11" fmla="*/ 2147483646 h 446"/>
              <a:gd name="T12" fmla="*/ 2147483646 w 237"/>
              <a:gd name="T13" fmla="*/ 2147483646 h 446"/>
              <a:gd name="T14" fmla="*/ 2147483646 w 237"/>
              <a:gd name="T15" fmla="*/ 2147483646 h 446"/>
              <a:gd name="T16" fmla="*/ 2147483646 w 237"/>
              <a:gd name="T17" fmla="*/ 2147483646 h 446"/>
              <a:gd name="T18" fmla="*/ 2147483646 w 237"/>
              <a:gd name="T19" fmla="*/ 2147483646 h 446"/>
              <a:gd name="T20" fmla="*/ 2147483646 w 237"/>
              <a:gd name="T21" fmla="*/ 2147483646 h 446"/>
              <a:gd name="T22" fmla="*/ 2147483646 w 237"/>
              <a:gd name="T23" fmla="*/ 2147483646 h 446"/>
              <a:gd name="T24" fmla="*/ 2147483646 w 237"/>
              <a:gd name="T25" fmla="*/ 2147483646 h 446"/>
              <a:gd name="T26" fmla="*/ 2147483646 w 237"/>
              <a:gd name="T27" fmla="*/ 2147483646 h 446"/>
              <a:gd name="T28" fmla="*/ 2147483646 w 237"/>
              <a:gd name="T29" fmla="*/ 2147483646 h 446"/>
              <a:gd name="T30" fmla="*/ 2147483646 w 237"/>
              <a:gd name="T31" fmla="*/ 2147483646 h 446"/>
              <a:gd name="T32" fmla="*/ 2147483646 w 237"/>
              <a:gd name="T33" fmla="*/ 2147483646 h 446"/>
              <a:gd name="T34" fmla="*/ 2147483646 w 237"/>
              <a:gd name="T35" fmla="*/ 2147483646 h 446"/>
              <a:gd name="T36" fmla="*/ 2147483646 w 237"/>
              <a:gd name="T37" fmla="*/ 2147483646 h 446"/>
              <a:gd name="T38" fmla="*/ 2147483646 w 237"/>
              <a:gd name="T39" fmla="*/ 2147483646 h 446"/>
              <a:gd name="T40" fmla="*/ 2147483646 w 237"/>
              <a:gd name="T41" fmla="*/ 2147483646 h 446"/>
              <a:gd name="T42" fmla="*/ 2147483646 w 237"/>
              <a:gd name="T43" fmla="*/ 2147483646 h 446"/>
              <a:gd name="T44" fmla="*/ 2147483646 w 237"/>
              <a:gd name="T45" fmla="*/ 2147483646 h 446"/>
              <a:gd name="T46" fmla="*/ 2147483646 w 237"/>
              <a:gd name="T47" fmla="*/ 2147483646 h 446"/>
              <a:gd name="T48" fmla="*/ 2147483646 w 237"/>
              <a:gd name="T49" fmla="*/ 2147483646 h 446"/>
              <a:gd name="T50" fmla="*/ 2147483646 w 237"/>
              <a:gd name="T51" fmla="*/ 2147483646 h 446"/>
              <a:gd name="T52" fmla="*/ 0 w 237"/>
              <a:gd name="T53" fmla="*/ 2147483646 h 446"/>
              <a:gd name="T54" fmla="*/ 0 w 237"/>
              <a:gd name="T55" fmla="*/ 2147483646 h 446"/>
              <a:gd name="T56" fmla="*/ 2147483646 w 237"/>
              <a:gd name="T57" fmla="*/ 2147483646 h 446"/>
              <a:gd name="T58" fmla="*/ 2147483646 w 237"/>
              <a:gd name="T59" fmla="*/ 2147483646 h 446"/>
              <a:gd name="T60" fmla="*/ 2147483646 w 237"/>
              <a:gd name="T61" fmla="*/ 2147483646 h 446"/>
              <a:gd name="T62" fmla="*/ 2147483646 w 237"/>
              <a:gd name="T63" fmla="*/ 2147483646 h 4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7"/>
              <a:gd name="T97" fmla="*/ 0 h 446"/>
              <a:gd name="T98" fmla="*/ 237 w 237"/>
              <a:gd name="T99" fmla="*/ 446 h 44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7" h="446">
                <a:moveTo>
                  <a:pt x="40" y="66"/>
                </a:moveTo>
                <a:lnTo>
                  <a:pt x="62" y="29"/>
                </a:lnTo>
                <a:lnTo>
                  <a:pt x="88" y="8"/>
                </a:lnTo>
                <a:lnTo>
                  <a:pt x="118" y="0"/>
                </a:lnTo>
                <a:lnTo>
                  <a:pt x="144" y="0"/>
                </a:lnTo>
                <a:lnTo>
                  <a:pt x="175" y="4"/>
                </a:lnTo>
                <a:lnTo>
                  <a:pt x="195" y="19"/>
                </a:lnTo>
                <a:lnTo>
                  <a:pt x="203" y="40"/>
                </a:lnTo>
                <a:lnTo>
                  <a:pt x="214" y="74"/>
                </a:lnTo>
                <a:lnTo>
                  <a:pt x="214" y="105"/>
                </a:lnTo>
                <a:lnTo>
                  <a:pt x="210" y="140"/>
                </a:lnTo>
                <a:lnTo>
                  <a:pt x="196" y="178"/>
                </a:lnTo>
                <a:lnTo>
                  <a:pt x="192" y="207"/>
                </a:lnTo>
                <a:lnTo>
                  <a:pt x="196" y="236"/>
                </a:lnTo>
                <a:lnTo>
                  <a:pt x="210" y="262"/>
                </a:lnTo>
                <a:lnTo>
                  <a:pt x="229" y="305"/>
                </a:lnTo>
                <a:lnTo>
                  <a:pt x="237" y="336"/>
                </a:lnTo>
                <a:lnTo>
                  <a:pt x="233" y="373"/>
                </a:lnTo>
                <a:lnTo>
                  <a:pt x="223" y="404"/>
                </a:lnTo>
                <a:lnTo>
                  <a:pt x="203" y="425"/>
                </a:lnTo>
                <a:lnTo>
                  <a:pt x="170" y="437"/>
                </a:lnTo>
                <a:lnTo>
                  <a:pt x="129" y="446"/>
                </a:lnTo>
                <a:lnTo>
                  <a:pt x="85" y="438"/>
                </a:lnTo>
                <a:lnTo>
                  <a:pt x="50" y="419"/>
                </a:lnTo>
                <a:lnTo>
                  <a:pt x="25" y="392"/>
                </a:lnTo>
                <a:lnTo>
                  <a:pt x="7" y="352"/>
                </a:lnTo>
                <a:lnTo>
                  <a:pt x="0" y="301"/>
                </a:lnTo>
                <a:lnTo>
                  <a:pt x="0" y="232"/>
                </a:lnTo>
                <a:lnTo>
                  <a:pt x="6" y="174"/>
                </a:lnTo>
                <a:lnTo>
                  <a:pt x="11" y="118"/>
                </a:lnTo>
                <a:lnTo>
                  <a:pt x="25" y="84"/>
                </a:lnTo>
                <a:lnTo>
                  <a:pt x="40" y="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40" name="Freeform 39">
            <a:extLst>
              <a:ext uri="{FF2B5EF4-FFF2-40B4-BE49-F238E27FC236}">
                <a16:creationId xmlns:a16="http://schemas.microsoft.com/office/drawing/2014/main" id="{77A79C1D-10A9-4103-9937-05D988396AEF}"/>
              </a:ext>
            </a:extLst>
          </p:cNvPr>
          <p:cNvSpPr>
            <a:spLocks/>
          </p:cNvSpPr>
          <p:nvPr/>
        </p:nvSpPr>
        <p:spPr bwMode="auto">
          <a:xfrm>
            <a:off x="7062788" y="3570289"/>
            <a:ext cx="436562" cy="522287"/>
          </a:xfrm>
          <a:custGeom>
            <a:avLst/>
            <a:gdLst>
              <a:gd name="T0" fmla="*/ 2147483646 w 275"/>
              <a:gd name="T1" fmla="*/ 2147483646 h 329"/>
              <a:gd name="T2" fmla="*/ 2147483646 w 275"/>
              <a:gd name="T3" fmla="*/ 0 h 329"/>
              <a:gd name="T4" fmla="*/ 2147483646 w 275"/>
              <a:gd name="T5" fmla="*/ 0 h 329"/>
              <a:gd name="T6" fmla="*/ 2147483646 w 275"/>
              <a:gd name="T7" fmla="*/ 2147483646 h 329"/>
              <a:gd name="T8" fmla="*/ 2147483646 w 275"/>
              <a:gd name="T9" fmla="*/ 2147483646 h 329"/>
              <a:gd name="T10" fmla="*/ 2147483646 w 275"/>
              <a:gd name="T11" fmla="*/ 2147483646 h 329"/>
              <a:gd name="T12" fmla="*/ 2147483646 w 275"/>
              <a:gd name="T13" fmla="*/ 2147483646 h 329"/>
              <a:gd name="T14" fmla="*/ 2147483646 w 275"/>
              <a:gd name="T15" fmla="*/ 2147483646 h 329"/>
              <a:gd name="T16" fmla="*/ 2147483646 w 275"/>
              <a:gd name="T17" fmla="*/ 2147483646 h 329"/>
              <a:gd name="T18" fmla="*/ 2147483646 w 275"/>
              <a:gd name="T19" fmla="*/ 2147483646 h 329"/>
              <a:gd name="T20" fmla="*/ 2147483646 w 275"/>
              <a:gd name="T21" fmla="*/ 2147483646 h 329"/>
              <a:gd name="T22" fmla="*/ 2147483646 w 275"/>
              <a:gd name="T23" fmla="*/ 2147483646 h 329"/>
              <a:gd name="T24" fmla="*/ 2147483646 w 275"/>
              <a:gd name="T25" fmla="*/ 2147483646 h 329"/>
              <a:gd name="T26" fmla="*/ 0 w 275"/>
              <a:gd name="T27" fmla="*/ 2147483646 h 329"/>
              <a:gd name="T28" fmla="*/ 2147483646 w 275"/>
              <a:gd name="T29" fmla="*/ 2147483646 h 329"/>
              <a:gd name="T30" fmla="*/ 2147483646 w 275"/>
              <a:gd name="T31" fmla="*/ 2147483646 h 329"/>
              <a:gd name="T32" fmla="*/ 2147483646 w 275"/>
              <a:gd name="T33" fmla="*/ 2147483646 h 329"/>
              <a:gd name="T34" fmla="*/ 2147483646 w 275"/>
              <a:gd name="T35" fmla="*/ 2147483646 h 329"/>
              <a:gd name="T36" fmla="*/ 2147483646 w 275"/>
              <a:gd name="T37" fmla="*/ 2147483646 h 329"/>
              <a:gd name="T38" fmla="*/ 2147483646 w 275"/>
              <a:gd name="T39" fmla="*/ 2147483646 h 3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75"/>
              <a:gd name="T61" fmla="*/ 0 h 329"/>
              <a:gd name="T62" fmla="*/ 275 w 275"/>
              <a:gd name="T63" fmla="*/ 329 h 329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75" h="329">
                <a:moveTo>
                  <a:pt x="174" y="13"/>
                </a:moveTo>
                <a:lnTo>
                  <a:pt x="222" y="0"/>
                </a:lnTo>
                <a:lnTo>
                  <a:pt x="265" y="0"/>
                </a:lnTo>
                <a:lnTo>
                  <a:pt x="275" y="26"/>
                </a:lnTo>
                <a:lnTo>
                  <a:pt x="245" y="61"/>
                </a:lnTo>
                <a:lnTo>
                  <a:pt x="194" y="80"/>
                </a:lnTo>
                <a:lnTo>
                  <a:pt x="148" y="98"/>
                </a:lnTo>
                <a:lnTo>
                  <a:pt x="100" y="127"/>
                </a:lnTo>
                <a:lnTo>
                  <a:pt x="59" y="158"/>
                </a:lnTo>
                <a:lnTo>
                  <a:pt x="45" y="193"/>
                </a:lnTo>
                <a:lnTo>
                  <a:pt x="33" y="239"/>
                </a:lnTo>
                <a:lnTo>
                  <a:pt x="34" y="329"/>
                </a:lnTo>
                <a:lnTo>
                  <a:pt x="10" y="324"/>
                </a:lnTo>
                <a:lnTo>
                  <a:pt x="0" y="269"/>
                </a:lnTo>
                <a:lnTo>
                  <a:pt x="14" y="213"/>
                </a:lnTo>
                <a:lnTo>
                  <a:pt x="45" y="154"/>
                </a:lnTo>
                <a:lnTo>
                  <a:pt x="82" y="102"/>
                </a:lnTo>
                <a:lnTo>
                  <a:pt x="122" y="56"/>
                </a:lnTo>
                <a:lnTo>
                  <a:pt x="156" y="24"/>
                </a:lnTo>
                <a:lnTo>
                  <a:pt x="174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41" name="Freeform 40">
            <a:extLst>
              <a:ext uri="{FF2B5EF4-FFF2-40B4-BE49-F238E27FC236}">
                <a16:creationId xmlns:a16="http://schemas.microsoft.com/office/drawing/2014/main" id="{774EB1F9-C327-4D0A-A2F0-E8B84429EB67}"/>
              </a:ext>
            </a:extLst>
          </p:cNvPr>
          <p:cNvSpPr>
            <a:spLocks/>
          </p:cNvSpPr>
          <p:nvPr/>
        </p:nvSpPr>
        <p:spPr bwMode="auto">
          <a:xfrm>
            <a:off x="7423150" y="4092576"/>
            <a:ext cx="287338" cy="950913"/>
          </a:xfrm>
          <a:custGeom>
            <a:avLst/>
            <a:gdLst>
              <a:gd name="T0" fmla="*/ 2147483646 w 181"/>
              <a:gd name="T1" fmla="*/ 0 h 599"/>
              <a:gd name="T2" fmla="*/ 2147483646 w 181"/>
              <a:gd name="T3" fmla="*/ 2147483646 h 599"/>
              <a:gd name="T4" fmla="*/ 2147483646 w 181"/>
              <a:gd name="T5" fmla="*/ 2147483646 h 599"/>
              <a:gd name="T6" fmla="*/ 2147483646 w 181"/>
              <a:gd name="T7" fmla="*/ 2147483646 h 599"/>
              <a:gd name="T8" fmla="*/ 2147483646 w 181"/>
              <a:gd name="T9" fmla="*/ 2147483646 h 599"/>
              <a:gd name="T10" fmla="*/ 2147483646 w 181"/>
              <a:gd name="T11" fmla="*/ 2147483646 h 599"/>
              <a:gd name="T12" fmla="*/ 2147483646 w 181"/>
              <a:gd name="T13" fmla="*/ 2147483646 h 599"/>
              <a:gd name="T14" fmla="*/ 2147483646 w 181"/>
              <a:gd name="T15" fmla="*/ 2147483646 h 599"/>
              <a:gd name="T16" fmla="*/ 2147483646 w 181"/>
              <a:gd name="T17" fmla="*/ 2147483646 h 599"/>
              <a:gd name="T18" fmla="*/ 2147483646 w 181"/>
              <a:gd name="T19" fmla="*/ 2147483646 h 599"/>
              <a:gd name="T20" fmla="*/ 2147483646 w 181"/>
              <a:gd name="T21" fmla="*/ 2147483646 h 599"/>
              <a:gd name="T22" fmla="*/ 2147483646 w 181"/>
              <a:gd name="T23" fmla="*/ 2147483646 h 599"/>
              <a:gd name="T24" fmla="*/ 2147483646 w 181"/>
              <a:gd name="T25" fmla="*/ 2147483646 h 599"/>
              <a:gd name="T26" fmla="*/ 2147483646 w 181"/>
              <a:gd name="T27" fmla="*/ 2147483646 h 599"/>
              <a:gd name="T28" fmla="*/ 2147483646 w 181"/>
              <a:gd name="T29" fmla="*/ 2147483646 h 599"/>
              <a:gd name="T30" fmla="*/ 2147483646 w 181"/>
              <a:gd name="T31" fmla="*/ 2147483646 h 599"/>
              <a:gd name="T32" fmla="*/ 2147483646 w 181"/>
              <a:gd name="T33" fmla="*/ 2147483646 h 599"/>
              <a:gd name="T34" fmla="*/ 2147483646 w 181"/>
              <a:gd name="T35" fmla="*/ 2147483646 h 599"/>
              <a:gd name="T36" fmla="*/ 2147483646 w 181"/>
              <a:gd name="T37" fmla="*/ 2147483646 h 599"/>
              <a:gd name="T38" fmla="*/ 0 w 181"/>
              <a:gd name="T39" fmla="*/ 2147483646 h 599"/>
              <a:gd name="T40" fmla="*/ 2147483646 w 181"/>
              <a:gd name="T41" fmla="*/ 2147483646 h 599"/>
              <a:gd name="T42" fmla="*/ 2147483646 w 181"/>
              <a:gd name="T43" fmla="*/ 2147483646 h 599"/>
              <a:gd name="T44" fmla="*/ 2147483646 w 181"/>
              <a:gd name="T45" fmla="*/ 2147483646 h 599"/>
              <a:gd name="T46" fmla="*/ 2147483646 w 181"/>
              <a:gd name="T47" fmla="*/ 2147483646 h 599"/>
              <a:gd name="T48" fmla="*/ 2147483646 w 181"/>
              <a:gd name="T49" fmla="*/ 2147483646 h 599"/>
              <a:gd name="T50" fmla="*/ 2147483646 w 181"/>
              <a:gd name="T51" fmla="*/ 2147483646 h 599"/>
              <a:gd name="T52" fmla="*/ 2147483646 w 181"/>
              <a:gd name="T53" fmla="*/ 2147483646 h 599"/>
              <a:gd name="T54" fmla="*/ 2147483646 w 181"/>
              <a:gd name="T55" fmla="*/ 2147483646 h 599"/>
              <a:gd name="T56" fmla="*/ 2147483646 w 181"/>
              <a:gd name="T57" fmla="*/ 2147483646 h 599"/>
              <a:gd name="T58" fmla="*/ 2147483646 w 181"/>
              <a:gd name="T59" fmla="*/ 2147483646 h 599"/>
              <a:gd name="T60" fmla="*/ 2147483646 w 181"/>
              <a:gd name="T61" fmla="*/ 2147483646 h 599"/>
              <a:gd name="T62" fmla="*/ 2147483646 w 181"/>
              <a:gd name="T63" fmla="*/ 2147483646 h 599"/>
              <a:gd name="T64" fmla="*/ 2147483646 w 181"/>
              <a:gd name="T65" fmla="*/ 2147483646 h 599"/>
              <a:gd name="T66" fmla="*/ 2147483646 w 181"/>
              <a:gd name="T67" fmla="*/ 0 h 5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1"/>
              <a:gd name="T103" fmla="*/ 0 h 599"/>
              <a:gd name="T104" fmla="*/ 181 w 181"/>
              <a:gd name="T105" fmla="*/ 599 h 599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1" h="599">
                <a:moveTo>
                  <a:pt x="111" y="0"/>
                </a:moveTo>
                <a:lnTo>
                  <a:pt x="133" y="19"/>
                </a:lnTo>
                <a:lnTo>
                  <a:pt x="150" y="49"/>
                </a:lnTo>
                <a:lnTo>
                  <a:pt x="152" y="90"/>
                </a:lnTo>
                <a:lnTo>
                  <a:pt x="148" y="157"/>
                </a:lnTo>
                <a:lnTo>
                  <a:pt x="137" y="245"/>
                </a:lnTo>
                <a:lnTo>
                  <a:pt x="141" y="278"/>
                </a:lnTo>
                <a:lnTo>
                  <a:pt x="162" y="341"/>
                </a:lnTo>
                <a:lnTo>
                  <a:pt x="170" y="406"/>
                </a:lnTo>
                <a:lnTo>
                  <a:pt x="163" y="449"/>
                </a:lnTo>
                <a:lnTo>
                  <a:pt x="171" y="472"/>
                </a:lnTo>
                <a:lnTo>
                  <a:pt x="181" y="490"/>
                </a:lnTo>
                <a:lnTo>
                  <a:pt x="177" y="506"/>
                </a:lnTo>
                <a:lnTo>
                  <a:pt x="166" y="520"/>
                </a:lnTo>
                <a:lnTo>
                  <a:pt x="152" y="524"/>
                </a:lnTo>
                <a:lnTo>
                  <a:pt x="108" y="533"/>
                </a:lnTo>
                <a:lnTo>
                  <a:pt x="70" y="561"/>
                </a:lnTo>
                <a:lnTo>
                  <a:pt x="37" y="599"/>
                </a:lnTo>
                <a:lnTo>
                  <a:pt x="20" y="599"/>
                </a:lnTo>
                <a:lnTo>
                  <a:pt x="0" y="574"/>
                </a:lnTo>
                <a:lnTo>
                  <a:pt x="4" y="539"/>
                </a:lnTo>
                <a:lnTo>
                  <a:pt x="30" y="506"/>
                </a:lnTo>
                <a:lnTo>
                  <a:pt x="100" y="481"/>
                </a:lnTo>
                <a:lnTo>
                  <a:pt x="123" y="468"/>
                </a:lnTo>
                <a:lnTo>
                  <a:pt x="134" y="445"/>
                </a:lnTo>
                <a:lnTo>
                  <a:pt x="129" y="386"/>
                </a:lnTo>
                <a:lnTo>
                  <a:pt x="111" y="326"/>
                </a:lnTo>
                <a:lnTo>
                  <a:pt x="90" y="275"/>
                </a:lnTo>
                <a:lnTo>
                  <a:pt x="81" y="230"/>
                </a:lnTo>
                <a:lnTo>
                  <a:pt x="81" y="142"/>
                </a:lnTo>
                <a:lnTo>
                  <a:pt x="70" y="58"/>
                </a:lnTo>
                <a:lnTo>
                  <a:pt x="71" y="19"/>
                </a:lnTo>
                <a:lnTo>
                  <a:pt x="100" y="8"/>
                </a:lnTo>
                <a:lnTo>
                  <a:pt x="11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42" name="Freeform 41">
            <a:extLst>
              <a:ext uri="{FF2B5EF4-FFF2-40B4-BE49-F238E27FC236}">
                <a16:creationId xmlns:a16="http://schemas.microsoft.com/office/drawing/2014/main" id="{4295C08B-1685-4F02-842B-8C3DA196913A}"/>
              </a:ext>
            </a:extLst>
          </p:cNvPr>
          <p:cNvSpPr>
            <a:spLocks/>
          </p:cNvSpPr>
          <p:nvPr/>
        </p:nvSpPr>
        <p:spPr bwMode="auto">
          <a:xfrm>
            <a:off x="7212013" y="4052888"/>
            <a:ext cx="271462" cy="908050"/>
          </a:xfrm>
          <a:custGeom>
            <a:avLst/>
            <a:gdLst>
              <a:gd name="T0" fmla="*/ 2147483646 w 171"/>
              <a:gd name="T1" fmla="*/ 2147483646 h 572"/>
              <a:gd name="T2" fmla="*/ 2147483646 w 171"/>
              <a:gd name="T3" fmla="*/ 2147483646 h 572"/>
              <a:gd name="T4" fmla="*/ 2147483646 w 171"/>
              <a:gd name="T5" fmla="*/ 0 h 572"/>
              <a:gd name="T6" fmla="*/ 2147483646 w 171"/>
              <a:gd name="T7" fmla="*/ 0 h 572"/>
              <a:gd name="T8" fmla="*/ 2147483646 w 171"/>
              <a:gd name="T9" fmla="*/ 2147483646 h 572"/>
              <a:gd name="T10" fmla="*/ 2147483646 w 171"/>
              <a:gd name="T11" fmla="*/ 2147483646 h 572"/>
              <a:gd name="T12" fmla="*/ 2147483646 w 171"/>
              <a:gd name="T13" fmla="*/ 2147483646 h 572"/>
              <a:gd name="T14" fmla="*/ 2147483646 w 171"/>
              <a:gd name="T15" fmla="*/ 2147483646 h 572"/>
              <a:gd name="T16" fmla="*/ 2147483646 w 171"/>
              <a:gd name="T17" fmla="*/ 2147483646 h 572"/>
              <a:gd name="T18" fmla="*/ 2147483646 w 171"/>
              <a:gd name="T19" fmla="*/ 2147483646 h 572"/>
              <a:gd name="T20" fmla="*/ 2147483646 w 171"/>
              <a:gd name="T21" fmla="*/ 2147483646 h 572"/>
              <a:gd name="T22" fmla="*/ 2147483646 w 171"/>
              <a:gd name="T23" fmla="*/ 2147483646 h 572"/>
              <a:gd name="T24" fmla="*/ 2147483646 w 171"/>
              <a:gd name="T25" fmla="*/ 2147483646 h 572"/>
              <a:gd name="T26" fmla="*/ 2147483646 w 171"/>
              <a:gd name="T27" fmla="*/ 2147483646 h 572"/>
              <a:gd name="T28" fmla="*/ 2147483646 w 171"/>
              <a:gd name="T29" fmla="*/ 2147483646 h 572"/>
              <a:gd name="T30" fmla="*/ 2147483646 w 171"/>
              <a:gd name="T31" fmla="*/ 2147483646 h 572"/>
              <a:gd name="T32" fmla="*/ 2147483646 w 171"/>
              <a:gd name="T33" fmla="*/ 2147483646 h 572"/>
              <a:gd name="T34" fmla="*/ 2147483646 w 171"/>
              <a:gd name="T35" fmla="*/ 2147483646 h 572"/>
              <a:gd name="T36" fmla="*/ 2147483646 w 171"/>
              <a:gd name="T37" fmla="*/ 2147483646 h 572"/>
              <a:gd name="T38" fmla="*/ 2147483646 w 171"/>
              <a:gd name="T39" fmla="*/ 2147483646 h 572"/>
              <a:gd name="T40" fmla="*/ 0 w 171"/>
              <a:gd name="T41" fmla="*/ 2147483646 h 572"/>
              <a:gd name="T42" fmla="*/ 0 w 171"/>
              <a:gd name="T43" fmla="*/ 2147483646 h 572"/>
              <a:gd name="T44" fmla="*/ 0 w 171"/>
              <a:gd name="T45" fmla="*/ 2147483646 h 572"/>
              <a:gd name="T46" fmla="*/ 2147483646 w 171"/>
              <a:gd name="T47" fmla="*/ 2147483646 h 572"/>
              <a:gd name="T48" fmla="*/ 2147483646 w 171"/>
              <a:gd name="T49" fmla="*/ 2147483646 h 572"/>
              <a:gd name="T50" fmla="*/ 2147483646 w 171"/>
              <a:gd name="T51" fmla="*/ 2147483646 h 572"/>
              <a:gd name="T52" fmla="*/ 2147483646 w 171"/>
              <a:gd name="T53" fmla="*/ 2147483646 h 572"/>
              <a:gd name="T54" fmla="*/ 2147483646 w 171"/>
              <a:gd name="T55" fmla="*/ 2147483646 h 572"/>
              <a:gd name="T56" fmla="*/ 2147483646 w 171"/>
              <a:gd name="T57" fmla="*/ 2147483646 h 572"/>
              <a:gd name="T58" fmla="*/ 2147483646 w 171"/>
              <a:gd name="T59" fmla="*/ 2147483646 h 572"/>
              <a:gd name="T60" fmla="*/ 2147483646 w 171"/>
              <a:gd name="T61" fmla="*/ 2147483646 h 572"/>
              <a:gd name="T62" fmla="*/ 2147483646 w 171"/>
              <a:gd name="T63" fmla="*/ 2147483646 h 57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"/>
              <a:gd name="T97" fmla="*/ 0 h 572"/>
              <a:gd name="T98" fmla="*/ 171 w 171"/>
              <a:gd name="T99" fmla="*/ 572 h 57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" h="572">
                <a:moveTo>
                  <a:pt x="72" y="50"/>
                </a:moveTo>
                <a:lnTo>
                  <a:pt x="83" y="12"/>
                </a:lnTo>
                <a:lnTo>
                  <a:pt x="110" y="0"/>
                </a:lnTo>
                <a:lnTo>
                  <a:pt x="133" y="0"/>
                </a:lnTo>
                <a:lnTo>
                  <a:pt x="158" y="12"/>
                </a:lnTo>
                <a:lnTo>
                  <a:pt x="171" y="53"/>
                </a:lnTo>
                <a:lnTo>
                  <a:pt x="159" y="104"/>
                </a:lnTo>
                <a:lnTo>
                  <a:pt x="137" y="154"/>
                </a:lnTo>
                <a:lnTo>
                  <a:pt x="118" y="233"/>
                </a:lnTo>
                <a:lnTo>
                  <a:pt x="116" y="295"/>
                </a:lnTo>
                <a:lnTo>
                  <a:pt x="121" y="343"/>
                </a:lnTo>
                <a:lnTo>
                  <a:pt x="132" y="403"/>
                </a:lnTo>
                <a:lnTo>
                  <a:pt x="144" y="436"/>
                </a:lnTo>
                <a:lnTo>
                  <a:pt x="148" y="463"/>
                </a:lnTo>
                <a:lnTo>
                  <a:pt x="139" y="477"/>
                </a:lnTo>
                <a:lnTo>
                  <a:pt x="114" y="488"/>
                </a:lnTo>
                <a:lnTo>
                  <a:pt x="72" y="516"/>
                </a:lnTo>
                <a:lnTo>
                  <a:pt x="57" y="540"/>
                </a:lnTo>
                <a:lnTo>
                  <a:pt x="40" y="572"/>
                </a:lnTo>
                <a:lnTo>
                  <a:pt x="16" y="567"/>
                </a:lnTo>
                <a:lnTo>
                  <a:pt x="0" y="544"/>
                </a:lnTo>
                <a:lnTo>
                  <a:pt x="0" y="520"/>
                </a:lnTo>
                <a:lnTo>
                  <a:pt x="0" y="497"/>
                </a:lnTo>
                <a:lnTo>
                  <a:pt x="28" y="473"/>
                </a:lnTo>
                <a:lnTo>
                  <a:pt x="99" y="440"/>
                </a:lnTo>
                <a:lnTo>
                  <a:pt x="106" y="421"/>
                </a:lnTo>
                <a:lnTo>
                  <a:pt x="95" y="374"/>
                </a:lnTo>
                <a:lnTo>
                  <a:pt x="72" y="285"/>
                </a:lnTo>
                <a:lnTo>
                  <a:pt x="64" y="229"/>
                </a:lnTo>
                <a:lnTo>
                  <a:pt x="58" y="151"/>
                </a:lnTo>
                <a:lnTo>
                  <a:pt x="58" y="96"/>
                </a:lnTo>
                <a:lnTo>
                  <a:pt x="72" y="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395" name="Group 42">
            <a:extLst>
              <a:ext uri="{FF2B5EF4-FFF2-40B4-BE49-F238E27FC236}">
                <a16:creationId xmlns:a16="http://schemas.microsoft.com/office/drawing/2014/main" id="{096BA99C-77B0-43C1-95CA-F98CB1BA5DB3}"/>
              </a:ext>
            </a:extLst>
          </p:cNvPr>
          <p:cNvGrpSpPr>
            <a:grpSpLocks/>
          </p:cNvGrpSpPr>
          <p:nvPr/>
        </p:nvGrpSpPr>
        <p:grpSpPr bwMode="auto">
          <a:xfrm>
            <a:off x="7096125" y="3778251"/>
            <a:ext cx="711200" cy="650875"/>
            <a:chOff x="3797" y="2110"/>
            <a:chExt cx="448" cy="410"/>
          </a:xfrm>
        </p:grpSpPr>
        <p:sp>
          <p:nvSpPr>
            <p:cNvPr id="17462" name="Freeform 43">
              <a:extLst>
                <a:ext uri="{FF2B5EF4-FFF2-40B4-BE49-F238E27FC236}">
                  <a16:creationId xmlns:a16="http://schemas.microsoft.com/office/drawing/2014/main" id="{B6942901-25D3-4A31-953E-3F238A601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2125"/>
              <a:ext cx="423" cy="386"/>
            </a:xfrm>
            <a:custGeom>
              <a:avLst/>
              <a:gdLst>
                <a:gd name="T0" fmla="*/ 219 w 423"/>
                <a:gd name="T1" fmla="*/ 152 h 386"/>
                <a:gd name="T2" fmla="*/ 96 w 423"/>
                <a:gd name="T3" fmla="*/ 61 h 386"/>
                <a:gd name="T4" fmla="*/ 5 w 423"/>
                <a:gd name="T5" fmla="*/ 0 h 386"/>
                <a:gd name="T6" fmla="*/ 0 w 423"/>
                <a:gd name="T7" fmla="*/ 33 h 386"/>
                <a:gd name="T8" fmla="*/ 0 w 423"/>
                <a:gd name="T9" fmla="*/ 243 h 386"/>
                <a:gd name="T10" fmla="*/ 124 w 423"/>
                <a:gd name="T11" fmla="*/ 343 h 386"/>
                <a:gd name="T12" fmla="*/ 183 w 423"/>
                <a:gd name="T13" fmla="*/ 382 h 386"/>
                <a:gd name="T14" fmla="*/ 213 w 423"/>
                <a:gd name="T15" fmla="*/ 386 h 386"/>
                <a:gd name="T16" fmla="*/ 313 w 423"/>
                <a:gd name="T17" fmla="*/ 324 h 386"/>
                <a:gd name="T18" fmla="*/ 423 w 423"/>
                <a:gd name="T19" fmla="*/ 257 h 386"/>
                <a:gd name="T20" fmla="*/ 413 w 423"/>
                <a:gd name="T21" fmla="*/ 179 h 386"/>
                <a:gd name="T22" fmla="*/ 412 w 423"/>
                <a:gd name="T23" fmla="*/ 34 h 386"/>
                <a:gd name="T24" fmla="*/ 336 w 423"/>
                <a:gd name="T25" fmla="*/ 78 h 386"/>
                <a:gd name="T26" fmla="*/ 252 w 423"/>
                <a:gd name="T27" fmla="*/ 142 h 386"/>
                <a:gd name="T28" fmla="*/ 227 w 423"/>
                <a:gd name="T29" fmla="*/ 164 h 386"/>
                <a:gd name="T30" fmla="*/ 219 w 423"/>
                <a:gd name="T31" fmla="*/ 152 h 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3"/>
                <a:gd name="T49" fmla="*/ 0 h 386"/>
                <a:gd name="T50" fmla="*/ 423 w 423"/>
                <a:gd name="T51" fmla="*/ 386 h 3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3" h="386">
                  <a:moveTo>
                    <a:pt x="219" y="152"/>
                  </a:moveTo>
                  <a:lnTo>
                    <a:pt x="96" y="61"/>
                  </a:lnTo>
                  <a:lnTo>
                    <a:pt x="5" y="0"/>
                  </a:lnTo>
                  <a:lnTo>
                    <a:pt x="0" y="33"/>
                  </a:lnTo>
                  <a:lnTo>
                    <a:pt x="0" y="243"/>
                  </a:lnTo>
                  <a:lnTo>
                    <a:pt x="124" y="343"/>
                  </a:lnTo>
                  <a:lnTo>
                    <a:pt x="183" y="382"/>
                  </a:lnTo>
                  <a:lnTo>
                    <a:pt x="213" y="386"/>
                  </a:lnTo>
                  <a:lnTo>
                    <a:pt x="313" y="324"/>
                  </a:lnTo>
                  <a:lnTo>
                    <a:pt x="423" y="257"/>
                  </a:lnTo>
                  <a:lnTo>
                    <a:pt x="413" y="179"/>
                  </a:lnTo>
                  <a:lnTo>
                    <a:pt x="412" y="34"/>
                  </a:lnTo>
                  <a:lnTo>
                    <a:pt x="336" y="78"/>
                  </a:lnTo>
                  <a:lnTo>
                    <a:pt x="252" y="142"/>
                  </a:lnTo>
                  <a:lnTo>
                    <a:pt x="227" y="164"/>
                  </a:lnTo>
                  <a:lnTo>
                    <a:pt x="219" y="152"/>
                  </a:lnTo>
                  <a:close/>
                </a:path>
              </a:pathLst>
            </a:custGeom>
            <a:solidFill>
              <a:srgbClr val="FF003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463" name="Freeform 44">
              <a:extLst>
                <a:ext uri="{FF2B5EF4-FFF2-40B4-BE49-F238E27FC236}">
                  <a16:creationId xmlns:a16="http://schemas.microsoft.com/office/drawing/2014/main" id="{5EBFB6ED-FA32-4D2D-A436-A613EC4C9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" y="2110"/>
              <a:ext cx="448" cy="410"/>
            </a:xfrm>
            <a:custGeom>
              <a:avLst/>
              <a:gdLst>
                <a:gd name="T0" fmla="*/ 250 w 448"/>
                <a:gd name="T1" fmla="*/ 157 h 410"/>
                <a:gd name="T2" fmla="*/ 328 w 448"/>
                <a:gd name="T3" fmla="*/ 101 h 410"/>
                <a:gd name="T4" fmla="*/ 385 w 448"/>
                <a:gd name="T5" fmla="*/ 58 h 410"/>
                <a:gd name="T6" fmla="*/ 435 w 448"/>
                <a:gd name="T7" fmla="*/ 25 h 410"/>
                <a:gd name="T8" fmla="*/ 448 w 448"/>
                <a:gd name="T9" fmla="*/ 30 h 410"/>
                <a:gd name="T10" fmla="*/ 447 w 448"/>
                <a:gd name="T11" fmla="*/ 56 h 410"/>
                <a:gd name="T12" fmla="*/ 437 w 448"/>
                <a:gd name="T13" fmla="*/ 183 h 410"/>
                <a:gd name="T14" fmla="*/ 425 w 448"/>
                <a:gd name="T15" fmla="*/ 164 h 410"/>
                <a:gd name="T16" fmla="*/ 424 w 448"/>
                <a:gd name="T17" fmla="*/ 66 h 410"/>
                <a:gd name="T18" fmla="*/ 402 w 448"/>
                <a:gd name="T19" fmla="*/ 70 h 410"/>
                <a:gd name="T20" fmla="*/ 309 w 448"/>
                <a:gd name="T21" fmla="*/ 145 h 410"/>
                <a:gd name="T22" fmla="*/ 250 w 448"/>
                <a:gd name="T23" fmla="*/ 183 h 410"/>
                <a:gd name="T24" fmla="*/ 224 w 448"/>
                <a:gd name="T25" fmla="*/ 391 h 410"/>
                <a:gd name="T26" fmla="*/ 202 w 448"/>
                <a:gd name="T27" fmla="*/ 387 h 410"/>
                <a:gd name="T28" fmla="*/ 197 w 448"/>
                <a:gd name="T29" fmla="*/ 373 h 410"/>
                <a:gd name="T30" fmla="*/ 221 w 448"/>
                <a:gd name="T31" fmla="*/ 181 h 410"/>
                <a:gd name="T32" fmla="*/ 210 w 448"/>
                <a:gd name="T33" fmla="*/ 161 h 410"/>
                <a:gd name="T34" fmla="*/ 169 w 448"/>
                <a:gd name="T35" fmla="*/ 127 h 410"/>
                <a:gd name="T36" fmla="*/ 106 w 448"/>
                <a:gd name="T37" fmla="*/ 85 h 410"/>
                <a:gd name="T38" fmla="*/ 29 w 448"/>
                <a:gd name="T39" fmla="*/ 30 h 410"/>
                <a:gd name="T40" fmla="*/ 28 w 448"/>
                <a:gd name="T41" fmla="*/ 161 h 410"/>
                <a:gd name="T42" fmla="*/ 28 w 448"/>
                <a:gd name="T43" fmla="*/ 256 h 410"/>
                <a:gd name="T44" fmla="*/ 60 w 448"/>
                <a:gd name="T45" fmla="*/ 288 h 410"/>
                <a:gd name="T46" fmla="*/ 146 w 448"/>
                <a:gd name="T47" fmla="*/ 357 h 410"/>
                <a:gd name="T48" fmla="*/ 197 w 448"/>
                <a:gd name="T49" fmla="*/ 384 h 410"/>
                <a:gd name="T50" fmla="*/ 220 w 448"/>
                <a:gd name="T51" fmla="*/ 392 h 410"/>
                <a:gd name="T52" fmla="*/ 250 w 448"/>
                <a:gd name="T53" fmla="*/ 373 h 410"/>
                <a:gd name="T54" fmla="*/ 331 w 448"/>
                <a:gd name="T55" fmla="*/ 325 h 410"/>
                <a:gd name="T56" fmla="*/ 402 w 448"/>
                <a:gd name="T57" fmla="*/ 288 h 410"/>
                <a:gd name="T58" fmla="*/ 429 w 448"/>
                <a:gd name="T59" fmla="*/ 264 h 410"/>
                <a:gd name="T60" fmla="*/ 422 w 448"/>
                <a:gd name="T61" fmla="*/ 169 h 410"/>
                <a:gd name="T62" fmla="*/ 435 w 448"/>
                <a:gd name="T63" fmla="*/ 193 h 410"/>
                <a:gd name="T64" fmla="*/ 447 w 448"/>
                <a:gd name="T65" fmla="*/ 277 h 410"/>
                <a:gd name="T66" fmla="*/ 428 w 448"/>
                <a:gd name="T67" fmla="*/ 293 h 410"/>
                <a:gd name="T68" fmla="*/ 335 w 448"/>
                <a:gd name="T69" fmla="*/ 346 h 410"/>
                <a:gd name="T70" fmla="*/ 243 w 448"/>
                <a:gd name="T71" fmla="*/ 400 h 410"/>
                <a:gd name="T72" fmla="*/ 224 w 448"/>
                <a:gd name="T73" fmla="*/ 410 h 410"/>
                <a:gd name="T74" fmla="*/ 196 w 448"/>
                <a:gd name="T75" fmla="*/ 406 h 410"/>
                <a:gd name="T76" fmla="*/ 168 w 448"/>
                <a:gd name="T77" fmla="*/ 391 h 410"/>
                <a:gd name="T78" fmla="*/ 90 w 448"/>
                <a:gd name="T79" fmla="*/ 335 h 410"/>
                <a:gd name="T80" fmla="*/ 4 w 448"/>
                <a:gd name="T81" fmla="*/ 261 h 410"/>
                <a:gd name="T82" fmla="*/ 0 w 448"/>
                <a:gd name="T83" fmla="*/ 246 h 410"/>
                <a:gd name="T84" fmla="*/ 8 w 448"/>
                <a:gd name="T85" fmla="*/ 186 h 410"/>
                <a:gd name="T86" fmla="*/ 4 w 448"/>
                <a:gd name="T87" fmla="*/ 93 h 410"/>
                <a:gd name="T88" fmla="*/ 8 w 448"/>
                <a:gd name="T89" fmla="*/ 14 h 410"/>
                <a:gd name="T90" fmla="*/ 16 w 448"/>
                <a:gd name="T91" fmla="*/ 0 h 410"/>
                <a:gd name="T92" fmla="*/ 31 w 448"/>
                <a:gd name="T93" fmla="*/ 0 h 410"/>
                <a:gd name="T94" fmla="*/ 65 w 448"/>
                <a:gd name="T95" fmla="*/ 27 h 410"/>
                <a:gd name="T96" fmla="*/ 175 w 448"/>
                <a:gd name="T97" fmla="*/ 104 h 410"/>
                <a:gd name="T98" fmla="*/ 229 w 448"/>
                <a:gd name="T99" fmla="*/ 145 h 410"/>
                <a:gd name="T100" fmla="*/ 250 w 448"/>
                <a:gd name="T101" fmla="*/ 157 h 41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48"/>
                <a:gd name="T154" fmla="*/ 0 h 410"/>
                <a:gd name="T155" fmla="*/ 448 w 448"/>
                <a:gd name="T156" fmla="*/ 410 h 41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48" h="410">
                  <a:moveTo>
                    <a:pt x="250" y="157"/>
                  </a:moveTo>
                  <a:lnTo>
                    <a:pt x="328" y="101"/>
                  </a:lnTo>
                  <a:lnTo>
                    <a:pt x="385" y="58"/>
                  </a:lnTo>
                  <a:lnTo>
                    <a:pt x="435" y="25"/>
                  </a:lnTo>
                  <a:lnTo>
                    <a:pt x="448" y="30"/>
                  </a:lnTo>
                  <a:lnTo>
                    <a:pt x="447" y="56"/>
                  </a:lnTo>
                  <a:lnTo>
                    <a:pt x="437" y="183"/>
                  </a:lnTo>
                  <a:lnTo>
                    <a:pt x="425" y="164"/>
                  </a:lnTo>
                  <a:lnTo>
                    <a:pt x="424" y="66"/>
                  </a:lnTo>
                  <a:lnTo>
                    <a:pt x="402" y="70"/>
                  </a:lnTo>
                  <a:lnTo>
                    <a:pt x="309" y="145"/>
                  </a:lnTo>
                  <a:lnTo>
                    <a:pt x="250" y="183"/>
                  </a:lnTo>
                  <a:lnTo>
                    <a:pt x="224" y="391"/>
                  </a:lnTo>
                  <a:lnTo>
                    <a:pt x="202" y="387"/>
                  </a:lnTo>
                  <a:lnTo>
                    <a:pt x="197" y="373"/>
                  </a:lnTo>
                  <a:lnTo>
                    <a:pt x="221" y="181"/>
                  </a:lnTo>
                  <a:lnTo>
                    <a:pt x="210" y="161"/>
                  </a:lnTo>
                  <a:lnTo>
                    <a:pt x="169" y="127"/>
                  </a:lnTo>
                  <a:lnTo>
                    <a:pt x="106" y="85"/>
                  </a:lnTo>
                  <a:lnTo>
                    <a:pt x="29" y="30"/>
                  </a:lnTo>
                  <a:lnTo>
                    <a:pt x="28" y="161"/>
                  </a:lnTo>
                  <a:lnTo>
                    <a:pt x="28" y="256"/>
                  </a:lnTo>
                  <a:lnTo>
                    <a:pt x="60" y="288"/>
                  </a:lnTo>
                  <a:lnTo>
                    <a:pt x="146" y="357"/>
                  </a:lnTo>
                  <a:lnTo>
                    <a:pt x="197" y="384"/>
                  </a:lnTo>
                  <a:lnTo>
                    <a:pt x="220" y="392"/>
                  </a:lnTo>
                  <a:lnTo>
                    <a:pt x="250" y="373"/>
                  </a:lnTo>
                  <a:lnTo>
                    <a:pt x="331" y="325"/>
                  </a:lnTo>
                  <a:lnTo>
                    <a:pt x="402" y="288"/>
                  </a:lnTo>
                  <a:lnTo>
                    <a:pt x="429" y="264"/>
                  </a:lnTo>
                  <a:lnTo>
                    <a:pt x="422" y="169"/>
                  </a:lnTo>
                  <a:lnTo>
                    <a:pt x="435" y="193"/>
                  </a:lnTo>
                  <a:lnTo>
                    <a:pt x="447" y="277"/>
                  </a:lnTo>
                  <a:lnTo>
                    <a:pt x="428" y="293"/>
                  </a:lnTo>
                  <a:lnTo>
                    <a:pt x="335" y="346"/>
                  </a:lnTo>
                  <a:lnTo>
                    <a:pt x="243" y="400"/>
                  </a:lnTo>
                  <a:lnTo>
                    <a:pt x="224" y="410"/>
                  </a:lnTo>
                  <a:lnTo>
                    <a:pt x="196" y="406"/>
                  </a:lnTo>
                  <a:lnTo>
                    <a:pt x="168" y="391"/>
                  </a:lnTo>
                  <a:lnTo>
                    <a:pt x="90" y="335"/>
                  </a:lnTo>
                  <a:lnTo>
                    <a:pt x="4" y="261"/>
                  </a:lnTo>
                  <a:lnTo>
                    <a:pt x="0" y="246"/>
                  </a:lnTo>
                  <a:lnTo>
                    <a:pt x="8" y="186"/>
                  </a:lnTo>
                  <a:lnTo>
                    <a:pt x="4" y="93"/>
                  </a:lnTo>
                  <a:lnTo>
                    <a:pt x="8" y="14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65" y="27"/>
                  </a:lnTo>
                  <a:lnTo>
                    <a:pt x="175" y="104"/>
                  </a:lnTo>
                  <a:lnTo>
                    <a:pt x="229" y="145"/>
                  </a:lnTo>
                  <a:lnTo>
                    <a:pt x="250" y="15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444" name="Freeform 45">
            <a:extLst>
              <a:ext uri="{FF2B5EF4-FFF2-40B4-BE49-F238E27FC236}">
                <a16:creationId xmlns:a16="http://schemas.microsoft.com/office/drawing/2014/main" id="{08201BA9-F3D9-49BB-AA7B-6C01BCBAE592}"/>
              </a:ext>
            </a:extLst>
          </p:cNvPr>
          <p:cNvSpPr>
            <a:spLocks/>
          </p:cNvSpPr>
          <p:nvPr/>
        </p:nvSpPr>
        <p:spPr bwMode="auto">
          <a:xfrm>
            <a:off x="7086600" y="3944939"/>
            <a:ext cx="152400" cy="230187"/>
          </a:xfrm>
          <a:custGeom>
            <a:avLst/>
            <a:gdLst>
              <a:gd name="T0" fmla="*/ 2147483646 w 96"/>
              <a:gd name="T1" fmla="*/ 2147483646 h 145"/>
              <a:gd name="T2" fmla="*/ 2147483646 w 96"/>
              <a:gd name="T3" fmla="*/ 2147483646 h 145"/>
              <a:gd name="T4" fmla="*/ 2147483646 w 96"/>
              <a:gd name="T5" fmla="*/ 2147483646 h 145"/>
              <a:gd name="T6" fmla="*/ 2147483646 w 96"/>
              <a:gd name="T7" fmla="*/ 2147483646 h 145"/>
              <a:gd name="T8" fmla="*/ 2147483646 w 96"/>
              <a:gd name="T9" fmla="*/ 0 h 145"/>
              <a:gd name="T10" fmla="*/ 2147483646 w 96"/>
              <a:gd name="T11" fmla="*/ 2147483646 h 145"/>
              <a:gd name="T12" fmla="*/ 2147483646 w 96"/>
              <a:gd name="T13" fmla="*/ 2147483646 h 145"/>
              <a:gd name="T14" fmla="*/ 2147483646 w 96"/>
              <a:gd name="T15" fmla="*/ 2147483646 h 145"/>
              <a:gd name="T16" fmla="*/ 2147483646 w 96"/>
              <a:gd name="T17" fmla="*/ 2147483646 h 145"/>
              <a:gd name="T18" fmla="*/ 2147483646 w 96"/>
              <a:gd name="T19" fmla="*/ 2147483646 h 145"/>
              <a:gd name="T20" fmla="*/ 2147483646 w 96"/>
              <a:gd name="T21" fmla="*/ 2147483646 h 145"/>
              <a:gd name="T22" fmla="*/ 2147483646 w 96"/>
              <a:gd name="T23" fmla="*/ 2147483646 h 145"/>
              <a:gd name="T24" fmla="*/ 2147483646 w 96"/>
              <a:gd name="T25" fmla="*/ 2147483646 h 145"/>
              <a:gd name="T26" fmla="*/ 2147483646 w 96"/>
              <a:gd name="T27" fmla="*/ 2147483646 h 145"/>
              <a:gd name="T28" fmla="*/ 2147483646 w 96"/>
              <a:gd name="T29" fmla="*/ 2147483646 h 145"/>
              <a:gd name="T30" fmla="*/ 2147483646 w 96"/>
              <a:gd name="T31" fmla="*/ 2147483646 h 145"/>
              <a:gd name="T32" fmla="*/ 2147483646 w 96"/>
              <a:gd name="T33" fmla="*/ 2147483646 h 145"/>
              <a:gd name="T34" fmla="*/ 2147483646 w 96"/>
              <a:gd name="T35" fmla="*/ 2147483646 h 145"/>
              <a:gd name="T36" fmla="*/ 2147483646 w 96"/>
              <a:gd name="T37" fmla="*/ 2147483646 h 145"/>
              <a:gd name="T38" fmla="*/ 2147483646 w 96"/>
              <a:gd name="T39" fmla="*/ 2147483646 h 145"/>
              <a:gd name="T40" fmla="*/ 2147483646 w 96"/>
              <a:gd name="T41" fmla="*/ 2147483646 h 145"/>
              <a:gd name="T42" fmla="*/ 2147483646 w 96"/>
              <a:gd name="T43" fmla="*/ 2147483646 h 145"/>
              <a:gd name="T44" fmla="*/ 2147483646 w 96"/>
              <a:gd name="T45" fmla="*/ 2147483646 h 145"/>
              <a:gd name="T46" fmla="*/ 2147483646 w 96"/>
              <a:gd name="T47" fmla="*/ 2147483646 h 145"/>
              <a:gd name="T48" fmla="*/ 2147483646 w 96"/>
              <a:gd name="T49" fmla="*/ 2147483646 h 145"/>
              <a:gd name="T50" fmla="*/ 2147483646 w 96"/>
              <a:gd name="T51" fmla="*/ 2147483646 h 145"/>
              <a:gd name="T52" fmla="*/ 2147483646 w 96"/>
              <a:gd name="T53" fmla="*/ 2147483646 h 145"/>
              <a:gd name="T54" fmla="*/ 2147483646 w 96"/>
              <a:gd name="T55" fmla="*/ 2147483646 h 145"/>
              <a:gd name="T56" fmla="*/ 2147483646 w 96"/>
              <a:gd name="T57" fmla="*/ 2147483646 h 145"/>
              <a:gd name="T58" fmla="*/ 2147483646 w 96"/>
              <a:gd name="T59" fmla="*/ 2147483646 h 145"/>
              <a:gd name="T60" fmla="*/ 2147483646 w 96"/>
              <a:gd name="T61" fmla="*/ 2147483646 h 145"/>
              <a:gd name="T62" fmla="*/ 2147483646 w 96"/>
              <a:gd name="T63" fmla="*/ 2147483646 h 145"/>
              <a:gd name="T64" fmla="*/ 2147483646 w 96"/>
              <a:gd name="T65" fmla="*/ 2147483646 h 145"/>
              <a:gd name="T66" fmla="*/ 2147483646 w 96"/>
              <a:gd name="T67" fmla="*/ 2147483646 h 14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96"/>
              <a:gd name="T103" fmla="*/ 0 h 145"/>
              <a:gd name="T104" fmla="*/ 96 w 96"/>
              <a:gd name="T105" fmla="*/ 145 h 14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96" h="145">
                <a:moveTo>
                  <a:pt x="0" y="35"/>
                </a:moveTo>
                <a:lnTo>
                  <a:pt x="20" y="37"/>
                </a:lnTo>
                <a:lnTo>
                  <a:pt x="25" y="31"/>
                </a:lnTo>
                <a:lnTo>
                  <a:pt x="25" y="23"/>
                </a:lnTo>
                <a:lnTo>
                  <a:pt x="30" y="16"/>
                </a:lnTo>
                <a:lnTo>
                  <a:pt x="34" y="10"/>
                </a:lnTo>
                <a:lnTo>
                  <a:pt x="38" y="4"/>
                </a:lnTo>
                <a:lnTo>
                  <a:pt x="44" y="3"/>
                </a:lnTo>
                <a:lnTo>
                  <a:pt x="49" y="0"/>
                </a:lnTo>
                <a:lnTo>
                  <a:pt x="56" y="0"/>
                </a:lnTo>
                <a:lnTo>
                  <a:pt x="61" y="3"/>
                </a:lnTo>
                <a:lnTo>
                  <a:pt x="67" y="7"/>
                </a:lnTo>
                <a:lnTo>
                  <a:pt x="71" y="12"/>
                </a:lnTo>
                <a:lnTo>
                  <a:pt x="71" y="19"/>
                </a:lnTo>
                <a:lnTo>
                  <a:pt x="68" y="26"/>
                </a:lnTo>
                <a:lnTo>
                  <a:pt x="63" y="33"/>
                </a:lnTo>
                <a:lnTo>
                  <a:pt x="56" y="35"/>
                </a:lnTo>
                <a:lnTo>
                  <a:pt x="49" y="37"/>
                </a:lnTo>
                <a:lnTo>
                  <a:pt x="44" y="38"/>
                </a:lnTo>
                <a:lnTo>
                  <a:pt x="41" y="45"/>
                </a:lnTo>
                <a:lnTo>
                  <a:pt x="41" y="51"/>
                </a:lnTo>
                <a:lnTo>
                  <a:pt x="46" y="52"/>
                </a:lnTo>
                <a:lnTo>
                  <a:pt x="52" y="52"/>
                </a:lnTo>
                <a:lnTo>
                  <a:pt x="60" y="52"/>
                </a:lnTo>
                <a:lnTo>
                  <a:pt x="67" y="52"/>
                </a:lnTo>
                <a:lnTo>
                  <a:pt x="74" y="52"/>
                </a:lnTo>
                <a:lnTo>
                  <a:pt x="81" y="55"/>
                </a:lnTo>
                <a:lnTo>
                  <a:pt x="86" y="56"/>
                </a:lnTo>
                <a:lnTo>
                  <a:pt x="93" y="60"/>
                </a:lnTo>
                <a:lnTo>
                  <a:pt x="96" y="66"/>
                </a:lnTo>
                <a:lnTo>
                  <a:pt x="96" y="71"/>
                </a:lnTo>
                <a:lnTo>
                  <a:pt x="96" y="79"/>
                </a:lnTo>
                <a:lnTo>
                  <a:pt x="96" y="85"/>
                </a:lnTo>
                <a:lnTo>
                  <a:pt x="90" y="89"/>
                </a:lnTo>
                <a:lnTo>
                  <a:pt x="85" y="90"/>
                </a:lnTo>
                <a:lnTo>
                  <a:pt x="79" y="90"/>
                </a:lnTo>
                <a:lnTo>
                  <a:pt x="72" y="90"/>
                </a:lnTo>
                <a:lnTo>
                  <a:pt x="65" y="90"/>
                </a:lnTo>
                <a:lnTo>
                  <a:pt x="53" y="87"/>
                </a:lnTo>
                <a:lnTo>
                  <a:pt x="48" y="81"/>
                </a:lnTo>
                <a:lnTo>
                  <a:pt x="42" y="78"/>
                </a:lnTo>
                <a:lnTo>
                  <a:pt x="37" y="79"/>
                </a:lnTo>
                <a:lnTo>
                  <a:pt x="37" y="85"/>
                </a:lnTo>
                <a:lnTo>
                  <a:pt x="41" y="93"/>
                </a:lnTo>
                <a:lnTo>
                  <a:pt x="46" y="97"/>
                </a:lnTo>
                <a:lnTo>
                  <a:pt x="52" y="103"/>
                </a:lnTo>
                <a:lnTo>
                  <a:pt x="63" y="112"/>
                </a:lnTo>
                <a:lnTo>
                  <a:pt x="68" y="118"/>
                </a:lnTo>
                <a:lnTo>
                  <a:pt x="72" y="123"/>
                </a:lnTo>
                <a:lnTo>
                  <a:pt x="74" y="131"/>
                </a:lnTo>
                <a:lnTo>
                  <a:pt x="74" y="139"/>
                </a:lnTo>
                <a:lnTo>
                  <a:pt x="67" y="145"/>
                </a:lnTo>
                <a:lnTo>
                  <a:pt x="60" y="145"/>
                </a:lnTo>
                <a:lnTo>
                  <a:pt x="52" y="145"/>
                </a:lnTo>
                <a:lnTo>
                  <a:pt x="46" y="142"/>
                </a:lnTo>
                <a:lnTo>
                  <a:pt x="41" y="141"/>
                </a:lnTo>
                <a:lnTo>
                  <a:pt x="34" y="139"/>
                </a:lnTo>
                <a:lnTo>
                  <a:pt x="29" y="135"/>
                </a:lnTo>
                <a:lnTo>
                  <a:pt x="25" y="130"/>
                </a:lnTo>
                <a:lnTo>
                  <a:pt x="24" y="123"/>
                </a:lnTo>
                <a:lnTo>
                  <a:pt x="24" y="118"/>
                </a:lnTo>
                <a:lnTo>
                  <a:pt x="24" y="112"/>
                </a:lnTo>
                <a:lnTo>
                  <a:pt x="20" y="107"/>
                </a:lnTo>
                <a:lnTo>
                  <a:pt x="20" y="101"/>
                </a:lnTo>
                <a:lnTo>
                  <a:pt x="20" y="97"/>
                </a:lnTo>
                <a:lnTo>
                  <a:pt x="19" y="89"/>
                </a:lnTo>
                <a:lnTo>
                  <a:pt x="11" y="90"/>
                </a:lnTo>
                <a:lnTo>
                  <a:pt x="1" y="81"/>
                </a:lnTo>
                <a:lnTo>
                  <a:pt x="0" y="3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45" name="Freeform 46">
            <a:extLst>
              <a:ext uri="{FF2B5EF4-FFF2-40B4-BE49-F238E27FC236}">
                <a16:creationId xmlns:a16="http://schemas.microsoft.com/office/drawing/2014/main" id="{0C38DF8B-CED4-4DA7-92E9-EBA298635AA0}"/>
              </a:ext>
            </a:extLst>
          </p:cNvPr>
          <p:cNvSpPr>
            <a:spLocks/>
          </p:cNvSpPr>
          <p:nvPr/>
        </p:nvSpPr>
        <p:spPr bwMode="auto">
          <a:xfrm>
            <a:off x="7513638" y="3578226"/>
            <a:ext cx="411162" cy="619125"/>
          </a:xfrm>
          <a:custGeom>
            <a:avLst/>
            <a:gdLst>
              <a:gd name="T0" fmla="*/ 2147483646 w 259"/>
              <a:gd name="T1" fmla="*/ 2147483646 h 390"/>
              <a:gd name="T2" fmla="*/ 2147483646 w 259"/>
              <a:gd name="T3" fmla="*/ 2147483646 h 390"/>
              <a:gd name="T4" fmla="*/ 2147483646 w 259"/>
              <a:gd name="T5" fmla="*/ 2147483646 h 390"/>
              <a:gd name="T6" fmla="*/ 2147483646 w 259"/>
              <a:gd name="T7" fmla="*/ 2147483646 h 390"/>
              <a:gd name="T8" fmla="*/ 2147483646 w 259"/>
              <a:gd name="T9" fmla="*/ 2147483646 h 390"/>
              <a:gd name="T10" fmla="*/ 2147483646 w 259"/>
              <a:gd name="T11" fmla="*/ 2147483646 h 390"/>
              <a:gd name="T12" fmla="*/ 2147483646 w 259"/>
              <a:gd name="T13" fmla="*/ 2147483646 h 390"/>
              <a:gd name="T14" fmla="*/ 2147483646 w 259"/>
              <a:gd name="T15" fmla="*/ 2147483646 h 390"/>
              <a:gd name="T16" fmla="*/ 2147483646 w 259"/>
              <a:gd name="T17" fmla="*/ 2147483646 h 390"/>
              <a:gd name="T18" fmla="*/ 2147483646 w 259"/>
              <a:gd name="T19" fmla="*/ 2147483646 h 390"/>
              <a:gd name="T20" fmla="*/ 2147483646 w 259"/>
              <a:gd name="T21" fmla="*/ 2147483646 h 390"/>
              <a:gd name="T22" fmla="*/ 2147483646 w 259"/>
              <a:gd name="T23" fmla="*/ 2147483646 h 390"/>
              <a:gd name="T24" fmla="*/ 2147483646 w 259"/>
              <a:gd name="T25" fmla="*/ 2147483646 h 390"/>
              <a:gd name="T26" fmla="*/ 2147483646 w 259"/>
              <a:gd name="T27" fmla="*/ 2147483646 h 390"/>
              <a:gd name="T28" fmla="*/ 2147483646 w 259"/>
              <a:gd name="T29" fmla="*/ 2147483646 h 390"/>
              <a:gd name="T30" fmla="*/ 2147483646 w 259"/>
              <a:gd name="T31" fmla="*/ 2147483646 h 390"/>
              <a:gd name="T32" fmla="*/ 2147483646 w 259"/>
              <a:gd name="T33" fmla="*/ 2147483646 h 390"/>
              <a:gd name="T34" fmla="*/ 2147483646 w 259"/>
              <a:gd name="T35" fmla="*/ 2147483646 h 390"/>
              <a:gd name="T36" fmla="*/ 2147483646 w 259"/>
              <a:gd name="T37" fmla="*/ 2147483646 h 390"/>
              <a:gd name="T38" fmla="*/ 2147483646 w 259"/>
              <a:gd name="T39" fmla="*/ 2147483646 h 390"/>
              <a:gd name="T40" fmla="*/ 2147483646 w 259"/>
              <a:gd name="T41" fmla="*/ 2147483646 h 390"/>
              <a:gd name="T42" fmla="*/ 2147483646 w 259"/>
              <a:gd name="T43" fmla="*/ 2147483646 h 390"/>
              <a:gd name="T44" fmla="*/ 2147483646 w 259"/>
              <a:gd name="T45" fmla="*/ 2147483646 h 390"/>
              <a:gd name="T46" fmla="*/ 2147483646 w 259"/>
              <a:gd name="T47" fmla="*/ 2147483646 h 390"/>
              <a:gd name="T48" fmla="*/ 2147483646 w 259"/>
              <a:gd name="T49" fmla="*/ 2147483646 h 390"/>
              <a:gd name="T50" fmla="*/ 2147483646 w 259"/>
              <a:gd name="T51" fmla="*/ 2147483646 h 390"/>
              <a:gd name="T52" fmla="*/ 2147483646 w 259"/>
              <a:gd name="T53" fmla="*/ 2147483646 h 390"/>
              <a:gd name="T54" fmla="*/ 2147483646 w 259"/>
              <a:gd name="T55" fmla="*/ 2147483646 h 390"/>
              <a:gd name="T56" fmla="*/ 2147483646 w 259"/>
              <a:gd name="T57" fmla="*/ 2147483646 h 390"/>
              <a:gd name="T58" fmla="*/ 2147483646 w 259"/>
              <a:gd name="T59" fmla="*/ 2147483646 h 390"/>
              <a:gd name="T60" fmla="*/ 2147483646 w 259"/>
              <a:gd name="T61" fmla="*/ 2147483646 h 390"/>
              <a:gd name="T62" fmla="*/ 2147483646 w 259"/>
              <a:gd name="T63" fmla="*/ 2147483646 h 390"/>
              <a:gd name="T64" fmla="*/ 2147483646 w 259"/>
              <a:gd name="T65" fmla="*/ 2147483646 h 390"/>
              <a:gd name="T66" fmla="*/ 2147483646 w 259"/>
              <a:gd name="T67" fmla="*/ 2147483646 h 390"/>
              <a:gd name="T68" fmla="*/ 2147483646 w 259"/>
              <a:gd name="T69" fmla="*/ 2147483646 h 390"/>
              <a:gd name="T70" fmla="*/ 2147483646 w 259"/>
              <a:gd name="T71" fmla="*/ 2147483646 h 390"/>
              <a:gd name="T72" fmla="*/ 2147483646 w 259"/>
              <a:gd name="T73" fmla="*/ 2147483646 h 390"/>
              <a:gd name="T74" fmla="*/ 2147483646 w 259"/>
              <a:gd name="T75" fmla="*/ 2147483646 h 390"/>
              <a:gd name="T76" fmla="*/ 2147483646 w 259"/>
              <a:gd name="T77" fmla="*/ 2147483646 h 390"/>
              <a:gd name="T78" fmla="*/ 2147483646 w 259"/>
              <a:gd name="T79" fmla="*/ 2147483646 h 390"/>
              <a:gd name="T80" fmla="*/ 2147483646 w 259"/>
              <a:gd name="T81" fmla="*/ 2147483646 h 390"/>
              <a:gd name="T82" fmla="*/ 2147483646 w 259"/>
              <a:gd name="T83" fmla="*/ 2147483646 h 390"/>
              <a:gd name="T84" fmla="*/ 2147483646 w 259"/>
              <a:gd name="T85" fmla="*/ 2147483646 h 390"/>
              <a:gd name="T86" fmla="*/ 2147483646 w 259"/>
              <a:gd name="T87" fmla="*/ 2147483646 h 390"/>
              <a:gd name="T88" fmla="*/ 2147483646 w 259"/>
              <a:gd name="T89" fmla="*/ 2147483646 h 390"/>
              <a:gd name="T90" fmla="*/ 2147483646 w 259"/>
              <a:gd name="T91" fmla="*/ 0 h 39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59"/>
              <a:gd name="T139" fmla="*/ 0 h 390"/>
              <a:gd name="T140" fmla="*/ 259 w 259"/>
              <a:gd name="T141" fmla="*/ 390 h 390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59" h="390">
                <a:moveTo>
                  <a:pt x="37" y="0"/>
                </a:moveTo>
                <a:lnTo>
                  <a:pt x="89" y="18"/>
                </a:lnTo>
                <a:lnTo>
                  <a:pt x="160" y="55"/>
                </a:lnTo>
                <a:lnTo>
                  <a:pt x="212" y="101"/>
                </a:lnTo>
                <a:lnTo>
                  <a:pt x="245" y="132"/>
                </a:lnTo>
                <a:lnTo>
                  <a:pt x="259" y="167"/>
                </a:lnTo>
                <a:lnTo>
                  <a:pt x="257" y="193"/>
                </a:lnTo>
                <a:lnTo>
                  <a:pt x="252" y="222"/>
                </a:lnTo>
                <a:lnTo>
                  <a:pt x="235" y="257"/>
                </a:lnTo>
                <a:lnTo>
                  <a:pt x="207" y="290"/>
                </a:lnTo>
                <a:lnTo>
                  <a:pt x="197" y="315"/>
                </a:lnTo>
                <a:lnTo>
                  <a:pt x="193" y="323"/>
                </a:lnTo>
                <a:lnTo>
                  <a:pt x="193" y="330"/>
                </a:lnTo>
                <a:lnTo>
                  <a:pt x="193" y="334"/>
                </a:lnTo>
                <a:lnTo>
                  <a:pt x="193" y="342"/>
                </a:lnTo>
                <a:lnTo>
                  <a:pt x="193" y="349"/>
                </a:lnTo>
                <a:lnTo>
                  <a:pt x="197" y="356"/>
                </a:lnTo>
                <a:lnTo>
                  <a:pt x="197" y="361"/>
                </a:lnTo>
                <a:lnTo>
                  <a:pt x="197" y="367"/>
                </a:lnTo>
                <a:lnTo>
                  <a:pt x="197" y="372"/>
                </a:lnTo>
                <a:lnTo>
                  <a:pt x="193" y="378"/>
                </a:lnTo>
                <a:lnTo>
                  <a:pt x="186" y="382"/>
                </a:lnTo>
                <a:lnTo>
                  <a:pt x="181" y="386"/>
                </a:lnTo>
                <a:lnTo>
                  <a:pt x="174" y="390"/>
                </a:lnTo>
                <a:lnTo>
                  <a:pt x="167" y="390"/>
                </a:lnTo>
                <a:lnTo>
                  <a:pt x="162" y="387"/>
                </a:lnTo>
                <a:lnTo>
                  <a:pt x="156" y="384"/>
                </a:lnTo>
                <a:lnTo>
                  <a:pt x="155" y="378"/>
                </a:lnTo>
                <a:lnTo>
                  <a:pt x="153" y="372"/>
                </a:lnTo>
                <a:lnTo>
                  <a:pt x="155" y="365"/>
                </a:lnTo>
                <a:lnTo>
                  <a:pt x="159" y="359"/>
                </a:lnTo>
                <a:lnTo>
                  <a:pt x="162" y="352"/>
                </a:lnTo>
                <a:lnTo>
                  <a:pt x="164" y="344"/>
                </a:lnTo>
                <a:lnTo>
                  <a:pt x="167" y="338"/>
                </a:lnTo>
                <a:lnTo>
                  <a:pt x="171" y="334"/>
                </a:lnTo>
                <a:lnTo>
                  <a:pt x="171" y="328"/>
                </a:lnTo>
                <a:lnTo>
                  <a:pt x="166" y="326"/>
                </a:lnTo>
                <a:lnTo>
                  <a:pt x="159" y="326"/>
                </a:lnTo>
                <a:lnTo>
                  <a:pt x="153" y="334"/>
                </a:lnTo>
                <a:lnTo>
                  <a:pt x="148" y="338"/>
                </a:lnTo>
                <a:lnTo>
                  <a:pt x="145" y="345"/>
                </a:lnTo>
                <a:lnTo>
                  <a:pt x="137" y="352"/>
                </a:lnTo>
                <a:lnTo>
                  <a:pt x="129" y="353"/>
                </a:lnTo>
                <a:lnTo>
                  <a:pt x="123" y="353"/>
                </a:lnTo>
                <a:lnTo>
                  <a:pt x="118" y="353"/>
                </a:lnTo>
                <a:lnTo>
                  <a:pt x="110" y="352"/>
                </a:lnTo>
                <a:lnTo>
                  <a:pt x="104" y="348"/>
                </a:lnTo>
                <a:lnTo>
                  <a:pt x="100" y="342"/>
                </a:lnTo>
                <a:lnTo>
                  <a:pt x="96" y="337"/>
                </a:lnTo>
                <a:lnTo>
                  <a:pt x="98" y="332"/>
                </a:lnTo>
                <a:lnTo>
                  <a:pt x="104" y="330"/>
                </a:lnTo>
                <a:lnTo>
                  <a:pt x="112" y="323"/>
                </a:lnTo>
                <a:lnTo>
                  <a:pt x="118" y="316"/>
                </a:lnTo>
                <a:lnTo>
                  <a:pt x="123" y="311"/>
                </a:lnTo>
                <a:lnTo>
                  <a:pt x="129" y="309"/>
                </a:lnTo>
                <a:lnTo>
                  <a:pt x="137" y="304"/>
                </a:lnTo>
                <a:lnTo>
                  <a:pt x="146" y="301"/>
                </a:lnTo>
                <a:lnTo>
                  <a:pt x="152" y="301"/>
                </a:lnTo>
                <a:lnTo>
                  <a:pt x="156" y="300"/>
                </a:lnTo>
                <a:lnTo>
                  <a:pt x="162" y="296"/>
                </a:lnTo>
                <a:lnTo>
                  <a:pt x="162" y="290"/>
                </a:lnTo>
                <a:lnTo>
                  <a:pt x="162" y="285"/>
                </a:lnTo>
                <a:lnTo>
                  <a:pt x="155" y="282"/>
                </a:lnTo>
                <a:lnTo>
                  <a:pt x="148" y="282"/>
                </a:lnTo>
                <a:lnTo>
                  <a:pt x="141" y="282"/>
                </a:lnTo>
                <a:lnTo>
                  <a:pt x="133" y="281"/>
                </a:lnTo>
                <a:lnTo>
                  <a:pt x="126" y="278"/>
                </a:lnTo>
                <a:lnTo>
                  <a:pt x="122" y="272"/>
                </a:lnTo>
                <a:lnTo>
                  <a:pt x="119" y="267"/>
                </a:lnTo>
                <a:lnTo>
                  <a:pt x="118" y="260"/>
                </a:lnTo>
                <a:lnTo>
                  <a:pt x="122" y="255"/>
                </a:lnTo>
                <a:lnTo>
                  <a:pt x="129" y="252"/>
                </a:lnTo>
                <a:lnTo>
                  <a:pt x="137" y="249"/>
                </a:lnTo>
                <a:lnTo>
                  <a:pt x="145" y="245"/>
                </a:lnTo>
                <a:lnTo>
                  <a:pt x="150" y="245"/>
                </a:lnTo>
                <a:lnTo>
                  <a:pt x="156" y="249"/>
                </a:lnTo>
                <a:lnTo>
                  <a:pt x="162" y="249"/>
                </a:lnTo>
                <a:lnTo>
                  <a:pt x="167" y="253"/>
                </a:lnTo>
                <a:lnTo>
                  <a:pt x="174" y="255"/>
                </a:lnTo>
                <a:lnTo>
                  <a:pt x="197" y="253"/>
                </a:lnTo>
                <a:lnTo>
                  <a:pt x="214" y="233"/>
                </a:lnTo>
                <a:lnTo>
                  <a:pt x="226" y="197"/>
                </a:lnTo>
                <a:lnTo>
                  <a:pt x="227" y="167"/>
                </a:lnTo>
                <a:lnTo>
                  <a:pt x="218" y="148"/>
                </a:lnTo>
                <a:lnTo>
                  <a:pt x="194" y="117"/>
                </a:lnTo>
                <a:lnTo>
                  <a:pt x="150" y="88"/>
                </a:lnTo>
                <a:lnTo>
                  <a:pt x="108" y="74"/>
                </a:lnTo>
                <a:lnTo>
                  <a:pt x="67" y="69"/>
                </a:lnTo>
                <a:lnTo>
                  <a:pt x="38" y="59"/>
                </a:lnTo>
                <a:lnTo>
                  <a:pt x="10" y="43"/>
                </a:lnTo>
                <a:lnTo>
                  <a:pt x="0" y="18"/>
                </a:lnTo>
                <a:lnTo>
                  <a:pt x="15" y="0"/>
                </a:lnTo>
                <a:lnTo>
                  <a:pt x="3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991" name="Freeform 47">
            <a:extLst>
              <a:ext uri="{FF2B5EF4-FFF2-40B4-BE49-F238E27FC236}">
                <a16:creationId xmlns:a16="http://schemas.microsoft.com/office/drawing/2014/main" id="{3BDA7BE4-D093-4E8D-8C8E-E36664C94759}"/>
              </a:ext>
            </a:extLst>
          </p:cNvPr>
          <p:cNvSpPr>
            <a:spLocks/>
          </p:cNvSpPr>
          <p:nvPr/>
        </p:nvSpPr>
        <p:spPr bwMode="auto">
          <a:xfrm>
            <a:off x="4953000" y="2286001"/>
            <a:ext cx="306388" cy="487363"/>
          </a:xfrm>
          <a:custGeom>
            <a:avLst/>
            <a:gdLst>
              <a:gd name="T0" fmla="*/ 2147483646 w 193"/>
              <a:gd name="T1" fmla="*/ 2147483646 h 307"/>
              <a:gd name="T2" fmla="*/ 2147483646 w 193"/>
              <a:gd name="T3" fmla="*/ 2147483646 h 307"/>
              <a:gd name="T4" fmla="*/ 2147483646 w 193"/>
              <a:gd name="T5" fmla="*/ 2147483646 h 307"/>
              <a:gd name="T6" fmla="*/ 2147483646 w 193"/>
              <a:gd name="T7" fmla="*/ 2147483646 h 307"/>
              <a:gd name="T8" fmla="*/ 0 w 193"/>
              <a:gd name="T9" fmla="*/ 2147483646 h 307"/>
              <a:gd name="T10" fmla="*/ 2147483646 w 193"/>
              <a:gd name="T11" fmla="*/ 2147483646 h 307"/>
              <a:gd name="T12" fmla="*/ 2147483646 w 193"/>
              <a:gd name="T13" fmla="*/ 2147483646 h 307"/>
              <a:gd name="T14" fmla="*/ 2147483646 w 193"/>
              <a:gd name="T15" fmla="*/ 2147483646 h 307"/>
              <a:gd name="T16" fmla="*/ 2147483646 w 193"/>
              <a:gd name="T17" fmla="*/ 2147483646 h 307"/>
              <a:gd name="T18" fmla="*/ 2147483646 w 193"/>
              <a:gd name="T19" fmla="*/ 2147483646 h 307"/>
              <a:gd name="T20" fmla="*/ 2147483646 w 193"/>
              <a:gd name="T21" fmla="*/ 2147483646 h 307"/>
              <a:gd name="T22" fmla="*/ 2147483646 w 193"/>
              <a:gd name="T23" fmla="*/ 2147483646 h 307"/>
              <a:gd name="T24" fmla="*/ 2147483646 w 193"/>
              <a:gd name="T25" fmla="*/ 2147483646 h 307"/>
              <a:gd name="T26" fmla="*/ 2147483646 w 193"/>
              <a:gd name="T27" fmla="*/ 2147483646 h 307"/>
              <a:gd name="T28" fmla="*/ 2147483646 w 193"/>
              <a:gd name="T29" fmla="*/ 2147483646 h 307"/>
              <a:gd name="T30" fmla="*/ 2147483646 w 193"/>
              <a:gd name="T31" fmla="*/ 2147483646 h 307"/>
              <a:gd name="T32" fmla="*/ 2147483646 w 193"/>
              <a:gd name="T33" fmla="*/ 2147483646 h 307"/>
              <a:gd name="T34" fmla="*/ 2147483646 w 193"/>
              <a:gd name="T35" fmla="*/ 0 h 307"/>
              <a:gd name="T36" fmla="*/ 2147483646 w 193"/>
              <a:gd name="T37" fmla="*/ 2147483646 h 307"/>
              <a:gd name="T38" fmla="*/ 2147483646 w 193"/>
              <a:gd name="T39" fmla="*/ 2147483646 h 30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93"/>
              <a:gd name="T61" fmla="*/ 0 h 307"/>
              <a:gd name="T62" fmla="*/ 193 w 193"/>
              <a:gd name="T63" fmla="*/ 307 h 307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93" h="307">
                <a:moveTo>
                  <a:pt x="76" y="256"/>
                </a:moveTo>
                <a:lnTo>
                  <a:pt x="59" y="243"/>
                </a:lnTo>
                <a:lnTo>
                  <a:pt x="34" y="236"/>
                </a:lnTo>
                <a:lnTo>
                  <a:pt x="11" y="243"/>
                </a:lnTo>
                <a:lnTo>
                  <a:pt x="0" y="266"/>
                </a:lnTo>
                <a:lnTo>
                  <a:pt x="5" y="290"/>
                </a:lnTo>
                <a:lnTo>
                  <a:pt x="23" y="304"/>
                </a:lnTo>
                <a:lnTo>
                  <a:pt x="58" y="307"/>
                </a:lnTo>
                <a:lnTo>
                  <a:pt x="89" y="306"/>
                </a:lnTo>
                <a:lnTo>
                  <a:pt x="135" y="75"/>
                </a:lnTo>
                <a:lnTo>
                  <a:pt x="149" y="114"/>
                </a:lnTo>
                <a:lnTo>
                  <a:pt x="174" y="134"/>
                </a:lnTo>
                <a:lnTo>
                  <a:pt x="189" y="134"/>
                </a:lnTo>
                <a:lnTo>
                  <a:pt x="193" y="118"/>
                </a:lnTo>
                <a:lnTo>
                  <a:pt x="172" y="92"/>
                </a:lnTo>
                <a:lnTo>
                  <a:pt x="157" y="50"/>
                </a:lnTo>
                <a:lnTo>
                  <a:pt x="143" y="15"/>
                </a:lnTo>
                <a:lnTo>
                  <a:pt x="129" y="0"/>
                </a:lnTo>
                <a:lnTo>
                  <a:pt x="114" y="11"/>
                </a:lnTo>
                <a:lnTo>
                  <a:pt x="76" y="256"/>
                </a:lnTo>
                <a:close/>
              </a:path>
            </a:pathLst>
          </a:custGeom>
          <a:solidFill>
            <a:srgbClr val="3333FF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399" name="Picture 48" descr="butterflies">
            <a:extLst>
              <a:ext uri="{FF2B5EF4-FFF2-40B4-BE49-F238E27FC236}">
                <a16:creationId xmlns:a16="http://schemas.microsoft.com/office/drawing/2014/main" id="{CB379180-889C-4912-8EFA-E53B1D5083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9" descr="floral">
            <a:extLst>
              <a:ext uri="{FF2B5EF4-FFF2-40B4-BE49-F238E27FC236}">
                <a16:creationId xmlns:a16="http://schemas.microsoft.com/office/drawing/2014/main" id="{24952858-03E0-4020-89F1-0A7624CDA2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53150"/>
            <a:ext cx="685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50" descr="bflower">
            <a:extLst>
              <a:ext uri="{FF2B5EF4-FFF2-40B4-BE49-F238E27FC236}">
                <a16:creationId xmlns:a16="http://schemas.microsoft.com/office/drawing/2014/main" id="{57ADD5CE-BE40-41EB-91E9-15CAE4DDB0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07138"/>
            <a:ext cx="6096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51" descr="butterflies">
            <a:extLst>
              <a:ext uri="{FF2B5EF4-FFF2-40B4-BE49-F238E27FC236}">
                <a16:creationId xmlns:a16="http://schemas.microsoft.com/office/drawing/2014/main" id="{51A4C4D9-A046-407E-B0EE-2561999A07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3" name="Picture 52" descr="floral">
            <a:extLst>
              <a:ext uri="{FF2B5EF4-FFF2-40B4-BE49-F238E27FC236}">
                <a16:creationId xmlns:a16="http://schemas.microsoft.com/office/drawing/2014/main" id="{B1F319CD-EB67-42BF-8377-3B73DB79EA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153150"/>
            <a:ext cx="685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4" name="Picture 53" descr="bflower">
            <a:extLst>
              <a:ext uri="{FF2B5EF4-FFF2-40B4-BE49-F238E27FC236}">
                <a16:creationId xmlns:a16="http://schemas.microsoft.com/office/drawing/2014/main" id="{BB5A8FC4-80BF-4050-AA8F-38DF286A5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307138"/>
            <a:ext cx="6096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5" name="Picture 54" descr="butterflies">
            <a:extLst>
              <a:ext uri="{FF2B5EF4-FFF2-40B4-BE49-F238E27FC236}">
                <a16:creationId xmlns:a16="http://schemas.microsoft.com/office/drawing/2014/main" id="{5B2B7255-B7B3-4A53-B504-B9DD77F783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6" name="Picture 55" descr="floral">
            <a:extLst>
              <a:ext uri="{FF2B5EF4-FFF2-40B4-BE49-F238E27FC236}">
                <a16:creationId xmlns:a16="http://schemas.microsoft.com/office/drawing/2014/main" id="{9F5DF2B1-FF64-451F-A27A-49A3B39893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153150"/>
            <a:ext cx="685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7" name="Picture 56" descr="bflower">
            <a:extLst>
              <a:ext uri="{FF2B5EF4-FFF2-40B4-BE49-F238E27FC236}">
                <a16:creationId xmlns:a16="http://schemas.microsoft.com/office/drawing/2014/main" id="{D3320F5B-D76E-438F-B56B-4A68E042B3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307138"/>
            <a:ext cx="6096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8" name="Picture 57" descr="butterflies">
            <a:extLst>
              <a:ext uri="{FF2B5EF4-FFF2-40B4-BE49-F238E27FC236}">
                <a16:creationId xmlns:a16="http://schemas.microsoft.com/office/drawing/2014/main" id="{6C403C94-D126-48FC-8360-6F8B8602BB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163" y="542925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9" name="Picture 58" descr="floral">
            <a:extLst>
              <a:ext uri="{FF2B5EF4-FFF2-40B4-BE49-F238E27FC236}">
                <a16:creationId xmlns:a16="http://schemas.microsoft.com/office/drawing/2014/main" id="{349E1D0D-4CC8-4740-8774-DC02C9CD85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163" y="6153150"/>
            <a:ext cx="685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0" name="Picture 59" descr="bflower">
            <a:extLst>
              <a:ext uri="{FF2B5EF4-FFF2-40B4-BE49-F238E27FC236}">
                <a16:creationId xmlns:a16="http://schemas.microsoft.com/office/drawing/2014/main" id="{0EDAD913-198B-47FB-AF07-5BEC0093E3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6307138"/>
            <a:ext cx="6096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004" name="tieng hat tieu hoc Vinh Tuy.wma">
            <a:hlinkClick r:id="" action="ppaction://media"/>
            <a:extLst>
              <a:ext uri="{FF2B5EF4-FFF2-40B4-BE49-F238E27FC236}">
                <a16:creationId xmlns:a16="http://schemas.microsoft.com/office/drawing/2014/main" id="{2BDE1DEA-9669-430E-B017-9E802ED8408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5247EA8D-B373-4CD0-9808-F175A7D7CFA9}"/>
              </a:ext>
            </a:extLst>
          </p:cNvPr>
          <p:cNvSpPr txBox="1"/>
          <p:nvPr/>
        </p:nvSpPr>
        <p:spPr>
          <a:xfrm>
            <a:off x="2362200" y="381001"/>
            <a:ext cx="75438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Hoạt động 2</a:t>
            </a:r>
            <a:r>
              <a:rPr kumimoji="0" lang="en-US" altLang="en-US" sz="4000" b="0" i="0" u="sng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 đọc nhạc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TĐN số 3.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CÙNG BƯỚC ĐỀU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 advTm="1454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7" dur="5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8" dur="5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" fill="hold"/>
                                        <p:tgtEl>
                                          <p:spTgt spid="829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" fill="hold"/>
                                        <p:tgtEl>
                                          <p:spTgt spid="829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" fill="hold"/>
                                        <p:tgtEl>
                                          <p:spTgt spid="829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8" dur="50" fill="hold"/>
                                        <p:tgtEl>
                                          <p:spTgt spid="829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" fill="hold"/>
                                        <p:tgtEl>
                                          <p:spTgt spid="829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28" dur="5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" fill="hold"/>
                                        <p:tgtEl>
                                          <p:spTgt spid="829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38" dur="5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" fill="hold"/>
                                        <p:tgtEl>
                                          <p:spTgt spid="829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9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4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05677 -0.068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2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" y="-342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-0.04323 -0.09768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88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L 0.00034 -0.1078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3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0.04462 -0.1254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2" y="-627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L 0.08525 -0.0798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3" y="-4005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5834 -0.1132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829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567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1191" fill="hold"/>
                                        <p:tgtEl>
                                          <p:spTgt spid="830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004"/>
                </p:tgtEl>
              </p:cMediaNode>
            </p:audio>
          </p:childTnLst>
        </p:cTn>
      </p:par>
    </p:tnLst>
    <p:bldLst>
      <p:bldP spid="82948" grpId="0" animBg="1"/>
      <p:bldP spid="82949" grpId="0" animBg="1"/>
      <p:bldP spid="82950" grpId="0" animBg="1"/>
      <p:bldP spid="82955" grpId="0" animBg="1"/>
      <p:bldP spid="82968" grpId="0" animBg="1"/>
      <p:bldP spid="82969" grpId="0" animBg="1"/>
      <p:bldP spid="82974" grpId="0" animBg="1"/>
      <p:bldP spid="82981" grpId="0" animBg="1"/>
      <p:bldP spid="8299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5F35F5F-A23D-4DA8-AB8C-598F4CE69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7EA6EE39-3D19-4190-9559-1C3A07452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7" y="442875"/>
            <a:ext cx="11127545" cy="557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58898"/>
      </p:ext>
    </p:extLst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8DF606-E9F8-4ECF-B17A-C4EC34B9E02E}"/>
              </a:ext>
            </a:extLst>
          </p:cNvPr>
          <p:cNvSpPr/>
          <p:nvPr/>
        </p:nvSpPr>
        <p:spPr>
          <a:xfrm>
            <a:off x="3619793" y="304801"/>
            <a:ext cx="5014514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Phân tích bài TĐN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9C52A1-522D-4159-87A9-A31E54C5C06E}"/>
              </a:ext>
            </a:extLst>
          </p:cNvPr>
          <p:cNvSpPr/>
          <p:nvPr/>
        </p:nvSpPr>
        <p:spPr>
          <a:xfrm>
            <a:off x="246753" y="1600201"/>
            <a:ext cx="10605788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1. Bài tập đọc nhạc số 3 gồm có những nốt nhạc nào?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45FC18-6EFC-475E-AA30-9469D395F8E7}"/>
              </a:ext>
            </a:extLst>
          </p:cNvPr>
          <p:cNvSpPr/>
          <p:nvPr/>
        </p:nvSpPr>
        <p:spPr>
          <a:xfrm>
            <a:off x="3068940" y="2996626"/>
            <a:ext cx="4195380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11430"/>
                <a:solidFill>
                  <a:srgbClr val="2D2D8A">
                    <a:lumMod val="60000"/>
                    <a:lumOff val="40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“ĐÔ RÊ MI FA SOL”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AEABA6-952E-4D39-9138-99A2AB981BD7}"/>
              </a:ext>
            </a:extLst>
          </p:cNvPr>
          <p:cNvSpPr/>
          <p:nvPr/>
        </p:nvSpPr>
        <p:spPr>
          <a:xfrm>
            <a:off x="170218" y="3810506"/>
            <a:ext cx="1047113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solidFill>
                  <a:srgbClr val="008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2. Bài tập đọc nhạc số 3 có những hình nốt gì?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5EB61D-4214-4BF4-A345-D28EDC6C005C}"/>
              </a:ext>
            </a:extLst>
          </p:cNvPr>
          <p:cNvSpPr/>
          <p:nvPr/>
        </p:nvSpPr>
        <p:spPr>
          <a:xfrm>
            <a:off x="147687" y="5270624"/>
            <a:ext cx="1123897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Hình nốt đen (1 phách) và hình nốt trắng (2 phách)</a:t>
            </a:r>
          </a:p>
        </p:txBody>
      </p:sp>
    </p:spTree>
    <p:custDataLst>
      <p:tags r:id="rId1"/>
    </p:custDataLst>
  </p:cSld>
  <p:clrMapOvr>
    <a:masterClrMapping/>
  </p:clrMapOvr>
  <p:transition advTm="379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>
            <a:extLst>
              <a:ext uri="{FF2B5EF4-FFF2-40B4-BE49-F238E27FC236}">
                <a16:creationId xmlns:a16="http://schemas.microsoft.com/office/drawing/2014/main" id="{549CAF07-1698-49AF-A3CD-BF8BE0212F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4145" y="1751014"/>
            <a:ext cx="7848600" cy="598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31750">
                  <a:solidFill>
                    <a:srgbClr val="FF99CC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33FF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cao độ</a:t>
            </a:r>
          </a:p>
        </p:txBody>
      </p:sp>
      <p:sp>
        <p:nvSpPr>
          <p:cNvPr id="15363" name="Line 3">
            <a:extLst>
              <a:ext uri="{FF2B5EF4-FFF2-40B4-BE49-F238E27FC236}">
                <a16:creationId xmlns:a16="http://schemas.microsoft.com/office/drawing/2014/main" id="{31D405E5-081C-4653-A84B-22B236139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8463" y="2794000"/>
            <a:ext cx="8748712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8" name="WordArt 32">
            <a:extLst>
              <a:ext uri="{FF2B5EF4-FFF2-40B4-BE49-F238E27FC236}">
                <a16:creationId xmlns:a16="http://schemas.microsoft.com/office/drawing/2014/main" id="{C4D4215F-904B-4F1A-ADB1-4B41621080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4497" y="755987"/>
            <a:ext cx="3529013" cy="431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scene3d>
              <a:camera prst="legacyObliqueBottomRight"/>
              <a:lightRig rig="legacyFlat3" dir="b"/>
            </a:scene3d>
            <a:sp3d extrusionH="303200" prstMaterial="legacyMatte">
              <a:extrusionClr>
                <a:schemeClr val="accent1"/>
              </a:extrusionClr>
              <a:contourClr>
                <a:srgbClr val="8000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 đọc nhạc</a:t>
            </a:r>
          </a:p>
        </p:txBody>
      </p:sp>
      <p:graphicFrame>
        <p:nvGraphicFramePr>
          <p:cNvPr id="53" name="Group 2">
            <a:extLst>
              <a:ext uri="{FF2B5EF4-FFF2-40B4-BE49-F238E27FC236}">
                <a16:creationId xmlns:a16="http://schemas.microsoft.com/office/drawing/2014/main" id="{B5EED571-0D9B-4E91-8A98-E7D8068C88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570251"/>
              </p:ext>
            </p:extLst>
          </p:nvPr>
        </p:nvGraphicFramePr>
        <p:xfrm>
          <a:off x="2739102" y="4037123"/>
          <a:ext cx="6705598" cy="731840"/>
        </p:xfrm>
        <a:graphic>
          <a:graphicData uri="http://schemas.openxmlformats.org/drawingml/2006/table">
            <a:tbl>
              <a:tblPr/>
              <a:tblGrid>
                <a:gridCol w="670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9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12A279E-5327-4B6B-82CE-CF8CF52027CC}"/>
              </a:ext>
            </a:extLst>
          </p:cNvPr>
          <p:cNvSpPr txBox="1"/>
          <p:nvPr/>
        </p:nvSpPr>
        <p:spPr>
          <a:xfrm>
            <a:off x="3545058" y="5303511"/>
            <a:ext cx="5899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ĐÔ      RÊ      MI      FA     SOL</a:t>
            </a: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ED0EBDDC-E283-4500-9545-923606B4FB79}"/>
              </a:ext>
            </a:extLst>
          </p:cNvPr>
          <p:cNvGrpSpPr/>
          <p:nvPr/>
        </p:nvGrpSpPr>
        <p:grpSpPr>
          <a:xfrm>
            <a:off x="2916116" y="3772011"/>
            <a:ext cx="5961307" cy="1333389"/>
            <a:chOff x="2916116" y="3772011"/>
            <a:chExt cx="5961307" cy="1333389"/>
          </a:xfrm>
        </p:grpSpPr>
        <p:pic>
          <p:nvPicPr>
            <p:cNvPr id="54" name="Picture 17" descr="cleft">
              <a:extLst>
                <a:ext uri="{FF2B5EF4-FFF2-40B4-BE49-F238E27FC236}">
                  <a16:creationId xmlns:a16="http://schemas.microsoft.com/office/drawing/2014/main" id="{5527C533-905C-44CE-AF74-0FA6743FA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grayscl/>
              <a:biLevel thresh="50000"/>
            </a:blip>
            <a:srcRect/>
            <a:stretch>
              <a:fillRect/>
            </a:stretch>
          </p:blipFill>
          <p:spPr bwMode="auto">
            <a:xfrm>
              <a:off x="2916116" y="3772011"/>
              <a:ext cx="398463" cy="1262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5" name="Group 14">
              <a:extLst>
                <a:ext uri="{FF2B5EF4-FFF2-40B4-BE49-F238E27FC236}">
                  <a16:creationId xmlns:a16="http://schemas.microsoft.com/office/drawing/2014/main" id="{AC7711FB-76A1-444B-BFE6-43E57932D6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32276" y="4572000"/>
              <a:ext cx="228600" cy="533400"/>
              <a:chOff x="2653" y="1440"/>
              <a:chExt cx="137" cy="374"/>
            </a:xfrm>
          </p:grpSpPr>
          <p:sp>
            <p:nvSpPr>
              <p:cNvPr id="56" name="Oval 15">
                <a:extLst>
                  <a:ext uri="{FF2B5EF4-FFF2-40B4-BE49-F238E27FC236}">
                    <a16:creationId xmlns:a16="http://schemas.microsoft.com/office/drawing/2014/main" id="{61F8ACE0-A35C-4311-BC09-606E79289D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57" name="Line 16">
                <a:extLst>
                  <a:ext uri="{FF2B5EF4-FFF2-40B4-BE49-F238E27FC236}">
                    <a16:creationId xmlns:a16="http://schemas.microsoft.com/office/drawing/2014/main" id="{65E6A54B-700C-4469-AD10-5EFA55CBB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58" name="Line 37">
              <a:extLst>
                <a:ext uri="{FF2B5EF4-FFF2-40B4-BE49-F238E27FC236}">
                  <a16:creationId xmlns:a16="http://schemas.microsoft.com/office/drawing/2014/main" id="{8017DDA7-CB2F-4B99-B451-3DBCC5AFE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70144" y="5029200"/>
              <a:ext cx="38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endParaRPr>
            </a:p>
          </p:txBody>
        </p:sp>
        <p:grpSp>
          <p:nvGrpSpPr>
            <p:cNvPr id="60" name="Group 19">
              <a:extLst>
                <a:ext uri="{FF2B5EF4-FFF2-40B4-BE49-F238E27FC236}">
                  <a16:creationId xmlns:a16="http://schemas.microsoft.com/office/drawing/2014/main" id="{1ADE8602-CE99-450B-881C-A51B096D4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26704" y="4419600"/>
              <a:ext cx="228600" cy="533400"/>
              <a:chOff x="2733" y="1440"/>
              <a:chExt cx="137" cy="374"/>
            </a:xfrm>
          </p:grpSpPr>
          <p:sp>
            <p:nvSpPr>
              <p:cNvPr id="61" name="Oval 20">
                <a:extLst>
                  <a:ext uri="{FF2B5EF4-FFF2-40B4-BE49-F238E27FC236}">
                    <a16:creationId xmlns:a16="http://schemas.microsoft.com/office/drawing/2014/main" id="{97BD8A96-9C38-4D0C-B0D4-2BB3A69EF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243281">
                <a:off x="2733" y="1724"/>
                <a:ext cx="137" cy="9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2" name="Line 21">
                <a:extLst>
                  <a:ext uri="{FF2B5EF4-FFF2-40B4-BE49-F238E27FC236}">
                    <a16:creationId xmlns:a16="http://schemas.microsoft.com/office/drawing/2014/main" id="{D11FA690-C0B6-4583-92C3-99EAD32837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63" name="Group 22">
              <a:extLst>
                <a:ext uri="{FF2B5EF4-FFF2-40B4-BE49-F238E27FC236}">
                  <a16:creationId xmlns:a16="http://schemas.microsoft.com/office/drawing/2014/main" id="{BCB8B3F8-6EF6-4C9B-9732-3EF58E9CD5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17576" y="4294502"/>
              <a:ext cx="228600" cy="533400"/>
              <a:chOff x="2653" y="1440"/>
              <a:chExt cx="137" cy="374"/>
            </a:xfrm>
          </p:grpSpPr>
          <p:sp>
            <p:nvSpPr>
              <p:cNvPr id="64" name="Oval 23">
                <a:extLst>
                  <a:ext uri="{FF2B5EF4-FFF2-40B4-BE49-F238E27FC236}">
                    <a16:creationId xmlns:a16="http://schemas.microsoft.com/office/drawing/2014/main" id="{B41E6D84-96BD-4B8B-A083-502232A79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621C70B9-D29C-40E2-8575-86F108762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66" name="Group 25">
              <a:extLst>
                <a:ext uri="{FF2B5EF4-FFF2-40B4-BE49-F238E27FC236}">
                  <a16:creationId xmlns:a16="http://schemas.microsoft.com/office/drawing/2014/main" id="{AB67C60E-8772-4336-A212-CAC42116D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8823" y="4098982"/>
              <a:ext cx="228600" cy="533400"/>
              <a:chOff x="2653" y="1440"/>
              <a:chExt cx="137" cy="374"/>
            </a:xfrm>
          </p:grpSpPr>
          <p:sp>
            <p:nvSpPr>
              <p:cNvPr id="67" name="Oval 26">
                <a:extLst>
                  <a:ext uri="{FF2B5EF4-FFF2-40B4-BE49-F238E27FC236}">
                    <a16:creationId xmlns:a16="http://schemas.microsoft.com/office/drawing/2014/main" id="{D1ECC720-B650-44FB-8D56-D4566A21F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356719">
                <a:off x="2653" y="1724"/>
                <a:ext cx="137" cy="90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68" name="Line 27">
                <a:extLst>
                  <a:ext uri="{FF2B5EF4-FFF2-40B4-BE49-F238E27FC236}">
                    <a16:creationId xmlns:a16="http://schemas.microsoft.com/office/drawing/2014/main" id="{2BE5468E-91FF-42C0-92C0-BE2171F19C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1440"/>
                <a:ext cx="0" cy="3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F3C0C6CF-8D75-42A5-BB2A-57F542423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8573" y="4222127"/>
              <a:ext cx="225572" cy="57307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ransition spd="med" advTm="53415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zV034-035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120700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2895600" y="5232400"/>
          <a:ext cx="5867400" cy="139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DRAW" r:id="rId4" imgW="3177479" imgH="2387194" progId="CorelDRAW.Graphic.12">
                  <p:embed/>
                </p:oleObj>
              </mc:Choice>
              <mc:Fallback>
                <p:oleObj name="CorelDRAW" r:id="rId4" imgW="3177479" imgH="2387194" progId="CorelDRAW.Graphic.12">
                  <p:embed/>
                  <p:pic>
                    <p:nvPicPr>
                      <p:cNvPr id="184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32400"/>
                        <a:ext cx="5867400" cy="139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 descr="Pian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9950" y="762000"/>
            <a:ext cx="15176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WordArt 6"/>
          <p:cNvSpPr>
            <a:spLocks noChangeArrowheads="1" noChangeShapeType="1" noTextEdit="1"/>
          </p:cNvSpPr>
          <p:nvPr/>
        </p:nvSpPr>
        <p:spPr bwMode="auto">
          <a:xfrm>
            <a:off x="4648200" y="762001"/>
            <a:ext cx="4800600" cy="1298575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50000">
                      <a:srgbClr val="FFFF00"/>
                    </a:gs>
                    <a:gs pos="10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Arial"/>
                <a:ea typeface="+mn-ea"/>
                <a:cs typeface="Arial"/>
              </a:rPr>
              <a:t>Luyện tiết tấu</a:t>
            </a: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1524000" y="2971800"/>
            <a:ext cx="4572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9" name="Nhóm 8">
            <a:extLst>
              <a:ext uri="{FF2B5EF4-FFF2-40B4-BE49-F238E27FC236}">
                <a16:creationId xmlns:a16="http://schemas.microsoft.com/office/drawing/2014/main" id="{4BB0644D-E7AF-4B43-95C4-8D15C910165E}"/>
              </a:ext>
            </a:extLst>
          </p:cNvPr>
          <p:cNvGrpSpPr/>
          <p:nvPr/>
        </p:nvGrpSpPr>
        <p:grpSpPr>
          <a:xfrm>
            <a:off x="2761959" y="2771298"/>
            <a:ext cx="6635150" cy="1750380"/>
            <a:chOff x="2761959" y="2771298"/>
            <a:chExt cx="6635150" cy="1750380"/>
          </a:xfrm>
        </p:grpSpPr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2761959" y="3783014"/>
              <a:ext cx="6635150" cy="7386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sng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Đọc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:</a:t>
              </a: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660033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      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Đen   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đ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en   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đ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en      </a:t>
              </a:r>
              <a:r>
                <a:rPr kumimoji="0" lang="vi-VN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đ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en      trắng</a:t>
              </a: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Gõ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:            X                X              X               X              XX        </a:t>
              </a:r>
            </a:p>
          </p:txBody>
        </p: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CDD56B1E-E727-4ACA-8AC5-1495FB9229C3}"/>
                </a:ext>
              </a:extLst>
            </p:cNvPr>
            <p:cNvGrpSpPr/>
            <p:nvPr/>
          </p:nvGrpSpPr>
          <p:grpSpPr>
            <a:xfrm>
              <a:off x="2796825" y="2771298"/>
              <a:ext cx="6461176" cy="914400"/>
              <a:chOff x="1558874" y="2771298"/>
              <a:chExt cx="6461176" cy="914400"/>
            </a:xfrm>
          </p:grpSpPr>
          <p:pic>
            <p:nvPicPr>
              <p:cNvPr id="5" name="Hình ảnh 4">
                <a:extLst>
                  <a:ext uri="{FF2B5EF4-FFF2-40B4-BE49-F238E27FC236}">
                    <a16:creationId xmlns:a16="http://schemas.microsoft.com/office/drawing/2014/main" id="{ACDD68FE-D67B-45FA-94F4-0034CD8DD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58874" y="2771298"/>
                <a:ext cx="5267325" cy="914400"/>
              </a:xfrm>
              <a:prstGeom prst="rect">
                <a:avLst/>
              </a:prstGeom>
            </p:spPr>
          </p:pic>
          <p:pic>
            <p:nvPicPr>
              <p:cNvPr id="7" name="Hình ảnh 6">
                <a:extLst>
                  <a:ext uri="{FF2B5EF4-FFF2-40B4-BE49-F238E27FC236}">
                    <a16:creationId xmlns:a16="http://schemas.microsoft.com/office/drawing/2014/main" id="{2194E5B6-4660-4CF5-A82D-0DC9B6127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00825" y="2771298"/>
                <a:ext cx="1419225" cy="9144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6"/>
    </mc:Choice>
    <mc:Fallback xmlns="">
      <p:transition spd="slow" advTm="44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5|7.6|7.6|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206</Words>
  <Application>Microsoft Office PowerPoint</Application>
  <PresentationFormat>Màn hình rộng</PresentationFormat>
  <Paragraphs>26</Paragraphs>
  <Slides>12</Slides>
  <Notes>1</Notes>
  <HiddenSlides>0</HiddenSlides>
  <MMClips>4</MMClips>
  <ScaleCrop>false</ScaleCrop>
  <HeadingPairs>
    <vt:vector size="8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8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27" baseType="lpstr">
      <vt:lpstr>.VnTime</vt:lpstr>
      <vt:lpstr>Arial</vt:lpstr>
      <vt:lpstr>Calibri</vt:lpstr>
      <vt:lpstr>Calibri Light</vt:lpstr>
      <vt:lpstr>Tahoma</vt:lpstr>
      <vt:lpstr>Times New Roman</vt:lpstr>
      <vt:lpstr>Chủ đề Office</vt:lpstr>
      <vt:lpstr>1_Office Theme</vt:lpstr>
      <vt:lpstr>1_Default Design</vt:lpstr>
      <vt:lpstr>2_Default Design</vt:lpstr>
      <vt:lpstr>5_Default Design</vt:lpstr>
      <vt:lpstr>4_Default Design</vt:lpstr>
      <vt:lpstr>Default Design</vt:lpstr>
      <vt:lpstr>3_Default Design</vt:lpstr>
      <vt:lpstr>CorelDRAW</vt:lpstr>
      <vt:lpstr>Bản trình bày PowerPoint</vt:lpstr>
      <vt:lpstr>Tiết 11.                          Ôn bài hát               KHĂN QUÀNG THẮM MÃI VAI EM                                           Nhạc và lời: Ngô Ngọc Báu                                  Tập đọc nhạc số 3                                CÙNG BƯỚC ĐỀU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Đen Bao</dc:creator>
  <cp:lastModifiedBy>Đen Bao</cp:lastModifiedBy>
  <cp:revision>3</cp:revision>
  <dcterms:created xsi:type="dcterms:W3CDTF">2021-11-09T04:22:06Z</dcterms:created>
  <dcterms:modified xsi:type="dcterms:W3CDTF">2021-11-10T09:34:04Z</dcterms:modified>
</cp:coreProperties>
</file>